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87" r:id="rId5"/>
  </p:sldMasterIdLst>
  <p:notesMasterIdLst>
    <p:notesMasterId r:id="rId23"/>
  </p:notesMasterIdLst>
  <p:sldIdLst>
    <p:sldId id="257" r:id="rId6"/>
    <p:sldId id="278" r:id="rId7"/>
    <p:sldId id="279" r:id="rId8"/>
    <p:sldId id="258" r:id="rId9"/>
    <p:sldId id="283" r:id="rId10"/>
    <p:sldId id="259" r:id="rId11"/>
    <p:sldId id="265" r:id="rId12"/>
    <p:sldId id="284" r:id="rId13"/>
    <p:sldId id="271" r:id="rId14"/>
    <p:sldId id="264" r:id="rId15"/>
    <p:sldId id="272" r:id="rId16"/>
    <p:sldId id="273" r:id="rId17"/>
    <p:sldId id="281" r:id="rId18"/>
    <p:sldId id="282" r:id="rId19"/>
    <p:sldId id="276" r:id="rId20"/>
    <p:sldId id="270" r:id="rId21"/>
    <p:sldId id="277" r:id="rId22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Voorn" initials="SV" lastIdx="13" clrIdx="0">
    <p:extLst>
      <p:ext uri="{19B8F6BF-5375-455C-9EA6-DF929625EA0E}">
        <p15:presenceInfo xmlns:p15="http://schemas.microsoft.com/office/powerpoint/2012/main" userId="S-1-5-21-308361149-839452811-4180888438-45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A0A67-6E97-48E3-9061-4680FC8AB153}" v="97" dt="2023-06-06T19:21:28.866"/>
    <p1510:client id="{35BCE9E8-3864-A9FE-33CE-15503BCDE0AF}" v="15" dt="2023-06-06T09:30:42.226"/>
    <p1510:client id="{363ECEFF-1B76-B905-A548-E0BE8C7AFB37}" v="17" dt="2023-06-06T19:23:27.286"/>
    <p1510:client id="{40BF2BD2-3555-A293-DB0D-307878EC4F1E}" v="92" dt="2023-06-06T09:23:11.917"/>
    <p1510:client id="{714148D6-0253-F7BD-A16B-EFF5D1B05764}" v="6" dt="2023-06-06T09:33:20.770"/>
    <p1510:client id="{8CA96986-A456-A69C-8756-998830585859}" v="3" dt="2023-06-06T09:20:15.551"/>
    <p1510:client id="{A7E1F4AB-04C7-4B41-9C96-98CF5CE27BB7}" v="66" dt="2023-06-06T10:19:18.327"/>
    <p1510:client id="{B21E8ED0-0364-49D9-BFB9-7332F56DFC86}" v="49" dt="2023-06-06T09:29:21.002"/>
    <p1510:client id="{B23422AD-C3C8-4DC6-8924-ED36DF3D7530}" v="8" vWet="8" dt="2023-06-06T09:09:28.192"/>
    <p1510:client id="{B60640F1-1AB0-4F87-9DF0-08559EF824D1}" v="21" dt="2023-06-05T09:13:21.724"/>
    <p1510:client id="{BF133CDC-05B8-2A3E-0BAB-1979019F36F8}" v="11" dt="2023-06-06T09:39:56.427"/>
    <p1510:client id="{C4B95CAA-CA1C-64F7-E314-FBD9D803CF03}" v="220" dt="2023-06-06T09:07:35.038"/>
    <p1510:client id="{CD3D1B7D-5F85-DFB9-98E9-C2BA4B3DA840}" v="284" dt="2023-06-06T10:29:50.223"/>
    <p1510:client id="{CEE4E070-B310-4B36-8C59-3477D738C52B}" v="35" dt="2023-06-06T19:04:48.841"/>
    <p1510:client id="{D24E19A6-C6DF-08F3-CD5C-790D913109E6}" v="2" dt="2023-06-06T09:36:28.052"/>
    <p1510:client id="{DED5BCE9-19C1-4673-BBE3-A4188B6A5BBB}" v="163" dt="2023-06-06T20:19:52.509"/>
    <p1510:client id="{EF8E2CAB-E595-4E34-985C-D1BF9F3124DD}" v="81" dt="2023-06-06T09:49:24.282"/>
    <p1510:client id="{FFC8A710-6FB5-4667-B02A-56698CF5B712}" v="35" dt="2023-06-06T10:10:26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78DE3-F15E-43F7-B4BD-E26CE8FE688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22814131-6240-481F-99F8-0F51E3B4D8E8}">
      <dgm:prSet phldrT="[Tekst]"/>
      <dgm:spPr/>
      <dgm:t>
        <a:bodyPr/>
        <a:lstStyle/>
        <a:p>
          <a:r>
            <a:rPr lang="nl-NL"/>
            <a:t>Betrokkenen</a:t>
          </a:r>
        </a:p>
      </dgm:t>
    </dgm:pt>
    <dgm:pt modelId="{6745495D-1E1B-4E61-9ECD-115F96E2B00F}" type="parTrans" cxnId="{468A1B13-E2C3-4A23-A0B1-57692A9431A1}">
      <dgm:prSet/>
      <dgm:spPr/>
      <dgm:t>
        <a:bodyPr/>
        <a:lstStyle/>
        <a:p>
          <a:endParaRPr lang="nl-NL"/>
        </a:p>
      </dgm:t>
    </dgm:pt>
    <dgm:pt modelId="{A004E73A-C35E-48E3-B7C4-86D0BAC20933}" type="sibTrans" cxnId="{468A1B13-E2C3-4A23-A0B1-57692A9431A1}">
      <dgm:prSet/>
      <dgm:spPr/>
      <dgm:t>
        <a:bodyPr/>
        <a:lstStyle/>
        <a:p>
          <a:endParaRPr lang="nl-NL"/>
        </a:p>
      </dgm:t>
    </dgm:pt>
    <dgm:pt modelId="{456E4919-3429-4B12-AA34-A756760DA3E9}">
      <dgm:prSet phldrT="[Tekst]"/>
      <dgm:spPr/>
      <dgm:t>
        <a:bodyPr/>
        <a:lstStyle/>
        <a:p>
          <a:r>
            <a:rPr lang="nl-NL"/>
            <a:t>Kosten </a:t>
          </a:r>
        </a:p>
      </dgm:t>
    </dgm:pt>
    <dgm:pt modelId="{24D3008E-A4D8-4530-BE5D-AC30C4FF4FF5}" type="parTrans" cxnId="{283ED0D5-A12E-4198-B662-81F3BCFFB6D6}">
      <dgm:prSet/>
      <dgm:spPr/>
      <dgm:t>
        <a:bodyPr/>
        <a:lstStyle/>
        <a:p>
          <a:endParaRPr lang="nl-NL"/>
        </a:p>
      </dgm:t>
    </dgm:pt>
    <dgm:pt modelId="{69D85A65-267F-4539-B756-8C3989EAA1D3}" type="sibTrans" cxnId="{283ED0D5-A12E-4198-B662-81F3BCFFB6D6}">
      <dgm:prSet/>
      <dgm:spPr/>
      <dgm:t>
        <a:bodyPr/>
        <a:lstStyle/>
        <a:p>
          <a:endParaRPr lang="nl-NL"/>
        </a:p>
      </dgm:t>
    </dgm:pt>
    <dgm:pt modelId="{CBF0B73F-9409-4AF7-AFB1-E9A9E732E2CF}">
      <dgm:prSet phldrT="[Tekst]"/>
      <dgm:spPr/>
      <dgm:t>
        <a:bodyPr/>
        <a:lstStyle/>
        <a:p>
          <a:r>
            <a:rPr lang="nl-NL"/>
            <a:t>Tijd</a:t>
          </a:r>
        </a:p>
      </dgm:t>
    </dgm:pt>
    <dgm:pt modelId="{A90231BA-A530-4172-AEAF-3B0EA1104222}" type="parTrans" cxnId="{7A31D9F3-1790-47CB-B93F-71DECEDC1C5E}">
      <dgm:prSet/>
      <dgm:spPr/>
      <dgm:t>
        <a:bodyPr/>
        <a:lstStyle/>
        <a:p>
          <a:endParaRPr lang="nl-NL"/>
        </a:p>
      </dgm:t>
    </dgm:pt>
    <dgm:pt modelId="{314B6428-73E3-4B3C-ABD1-B15B47A283C5}" type="sibTrans" cxnId="{7A31D9F3-1790-47CB-B93F-71DECEDC1C5E}">
      <dgm:prSet/>
      <dgm:spPr/>
      <dgm:t>
        <a:bodyPr/>
        <a:lstStyle/>
        <a:p>
          <a:endParaRPr lang="nl-NL"/>
        </a:p>
      </dgm:t>
    </dgm:pt>
    <dgm:pt modelId="{DDFE1355-8DC8-4413-9776-0C18AC5BB4FC}" type="pres">
      <dgm:prSet presAssocID="{35A78DE3-F15E-43F7-B4BD-E26CE8FE688A}" presName="Name0" presStyleCnt="0">
        <dgm:presLayoutVars>
          <dgm:chMax val="7"/>
          <dgm:chPref val="7"/>
          <dgm:dir/>
        </dgm:presLayoutVars>
      </dgm:prSet>
      <dgm:spPr/>
    </dgm:pt>
    <dgm:pt modelId="{93E69E1D-B03D-4697-B8F8-9E21A2148B59}" type="pres">
      <dgm:prSet presAssocID="{35A78DE3-F15E-43F7-B4BD-E26CE8FE688A}" presName="Name1" presStyleCnt="0"/>
      <dgm:spPr/>
    </dgm:pt>
    <dgm:pt modelId="{D368E4CD-6571-45E7-AB07-BE2E95CAFA94}" type="pres">
      <dgm:prSet presAssocID="{35A78DE3-F15E-43F7-B4BD-E26CE8FE688A}" presName="cycle" presStyleCnt="0"/>
      <dgm:spPr/>
    </dgm:pt>
    <dgm:pt modelId="{09178642-3322-493C-81F2-A1044D75D253}" type="pres">
      <dgm:prSet presAssocID="{35A78DE3-F15E-43F7-B4BD-E26CE8FE688A}" presName="srcNode" presStyleLbl="node1" presStyleIdx="0" presStyleCnt="3"/>
      <dgm:spPr/>
    </dgm:pt>
    <dgm:pt modelId="{E8B94D40-CD76-4EBD-A7BB-04C511C19E18}" type="pres">
      <dgm:prSet presAssocID="{35A78DE3-F15E-43F7-B4BD-E26CE8FE688A}" presName="conn" presStyleLbl="parChTrans1D2" presStyleIdx="0" presStyleCnt="1"/>
      <dgm:spPr/>
    </dgm:pt>
    <dgm:pt modelId="{40A0717B-378F-430E-B361-C42030A83171}" type="pres">
      <dgm:prSet presAssocID="{35A78DE3-F15E-43F7-B4BD-E26CE8FE688A}" presName="extraNode" presStyleLbl="node1" presStyleIdx="0" presStyleCnt="3"/>
      <dgm:spPr/>
    </dgm:pt>
    <dgm:pt modelId="{AE6A7232-2058-445B-B818-3E5C62EDC5B8}" type="pres">
      <dgm:prSet presAssocID="{35A78DE3-F15E-43F7-B4BD-E26CE8FE688A}" presName="dstNode" presStyleLbl="node1" presStyleIdx="0" presStyleCnt="3"/>
      <dgm:spPr/>
    </dgm:pt>
    <dgm:pt modelId="{22D16AE2-FECE-4373-9CC1-229A7A9C565D}" type="pres">
      <dgm:prSet presAssocID="{22814131-6240-481F-99F8-0F51E3B4D8E8}" presName="text_1" presStyleLbl="node1" presStyleIdx="0" presStyleCnt="3">
        <dgm:presLayoutVars>
          <dgm:bulletEnabled val="1"/>
        </dgm:presLayoutVars>
      </dgm:prSet>
      <dgm:spPr/>
    </dgm:pt>
    <dgm:pt modelId="{336CFCF3-78B5-4E88-86A3-D0DB6717E9EA}" type="pres">
      <dgm:prSet presAssocID="{22814131-6240-481F-99F8-0F51E3B4D8E8}" presName="accent_1" presStyleCnt="0"/>
      <dgm:spPr/>
    </dgm:pt>
    <dgm:pt modelId="{344FC9AD-8F9A-4D21-9E9F-930856909D36}" type="pres">
      <dgm:prSet presAssocID="{22814131-6240-481F-99F8-0F51E3B4D8E8}" presName="accentRepeatNode" presStyleLbl="solidFgAcc1" presStyleIdx="0" presStyleCnt="3"/>
      <dgm:spPr/>
    </dgm:pt>
    <dgm:pt modelId="{4D9377A1-D941-46F4-9A37-C56CFFBA7A84}" type="pres">
      <dgm:prSet presAssocID="{456E4919-3429-4B12-AA34-A756760DA3E9}" presName="text_2" presStyleLbl="node1" presStyleIdx="1" presStyleCnt="3">
        <dgm:presLayoutVars>
          <dgm:bulletEnabled val="1"/>
        </dgm:presLayoutVars>
      </dgm:prSet>
      <dgm:spPr/>
    </dgm:pt>
    <dgm:pt modelId="{A744558F-B749-49E0-97B6-E392B7A57EDC}" type="pres">
      <dgm:prSet presAssocID="{456E4919-3429-4B12-AA34-A756760DA3E9}" presName="accent_2" presStyleCnt="0"/>
      <dgm:spPr/>
    </dgm:pt>
    <dgm:pt modelId="{A67A3669-C0BC-43A8-8A99-1C5A640020C5}" type="pres">
      <dgm:prSet presAssocID="{456E4919-3429-4B12-AA34-A756760DA3E9}" presName="accentRepeatNode" presStyleLbl="solidFgAcc1" presStyleIdx="1" presStyleCnt="3"/>
      <dgm:spPr/>
    </dgm:pt>
    <dgm:pt modelId="{2BDF6FD3-4173-42C6-9247-78160A98B0C1}" type="pres">
      <dgm:prSet presAssocID="{CBF0B73F-9409-4AF7-AFB1-E9A9E732E2CF}" presName="text_3" presStyleLbl="node1" presStyleIdx="2" presStyleCnt="3">
        <dgm:presLayoutVars>
          <dgm:bulletEnabled val="1"/>
        </dgm:presLayoutVars>
      </dgm:prSet>
      <dgm:spPr/>
    </dgm:pt>
    <dgm:pt modelId="{18827547-3AE4-4146-81C7-B79BB913A53B}" type="pres">
      <dgm:prSet presAssocID="{CBF0B73F-9409-4AF7-AFB1-E9A9E732E2CF}" presName="accent_3" presStyleCnt="0"/>
      <dgm:spPr/>
    </dgm:pt>
    <dgm:pt modelId="{A124C318-B232-444F-882F-D411B2FEBF18}" type="pres">
      <dgm:prSet presAssocID="{CBF0B73F-9409-4AF7-AFB1-E9A9E732E2CF}" presName="accentRepeatNode" presStyleLbl="solidFgAcc1" presStyleIdx="2" presStyleCnt="3"/>
      <dgm:spPr/>
    </dgm:pt>
  </dgm:ptLst>
  <dgm:cxnLst>
    <dgm:cxn modelId="{468A1B13-E2C3-4A23-A0B1-57692A9431A1}" srcId="{35A78DE3-F15E-43F7-B4BD-E26CE8FE688A}" destId="{22814131-6240-481F-99F8-0F51E3B4D8E8}" srcOrd="0" destOrd="0" parTransId="{6745495D-1E1B-4E61-9ECD-115F96E2B00F}" sibTransId="{A004E73A-C35E-48E3-B7C4-86D0BAC20933}"/>
    <dgm:cxn modelId="{95C4A118-3276-4EBE-ADE9-9C7919BE6ED0}" type="presOf" srcId="{456E4919-3429-4B12-AA34-A756760DA3E9}" destId="{4D9377A1-D941-46F4-9A37-C56CFFBA7A84}" srcOrd="0" destOrd="0" presId="urn:microsoft.com/office/officeart/2008/layout/VerticalCurvedList"/>
    <dgm:cxn modelId="{3AB90644-34C5-4BE0-9E96-25608208E667}" type="presOf" srcId="{A004E73A-C35E-48E3-B7C4-86D0BAC20933}" destId="{E8B94D40-CD76-4EBD-A7BB-04C511C19E18}" srcOrd="0" destOrd="0" presId="urn:microsoft.com/office/officeart/2008/layout/VerticalCurvedList"/>
    <dgm:cxn modelId="{E4189166-8387-4128-B60C-9D11FE0F3415}" type="presOf" srcId="{CBF0B73F-9409-4AF7-AFB1-E9A9E732E2CF}" destId="{2BDF6FD3-4173-42C6-9247-78160A98B0C1}" srcOrd="0" destOrd="0" presId="urn:microsoft.com/office/officeart/2008/layout/VerticalCurvedList"/>
    <dgm:cxn modelId="{28958348-32C9-4D84-A6BF-57D2A8DA6E5D}" type="presOf" srcId="{35A78DE3-F15E-43F7-B4BD-E26CE8FE688A}" destId="{DDFE1355-8DC8-4413-9776-0C18AC5BB4FC}" srcOrd="0" destOrd="0" presId="urn:microsoft.com/office/officeart/2008/layout/VerticalCurvedList"/>
    <dgm:cxn modelId="{283ED0D5-A12E-4198-B662-81F3BCFFB6D6}" srcId="{35A78DE3-F15E-43F7-B4BD-E26CE8FE688A}" destId="{456E4919-3429-4B12-AA34-A756760DA3E9}" srcOrd="1" destOrd="0" parTransId="{24D3008E-A4D8-4530-BE5D-AC30C4FF4FF5}" sibTransId="{69D85A65-267F-4539-B756-8C3989EAA1D3}"/>
    <dgm:cxn modelId="{7A31D9F3-1790-47CB-B93F-71DECEDC1C5E}" srcId="{35A78DE3-F15E-43F7-B4BD-E26CE8FE688A}" destId="{CBF0B73F-9409-4AF7-AFB1-E9A9E732E2CF}" srcOrd="2" destOrd="0" parTransId="{A90231BA-A530-4172-AEAF-3B0EA1104222}" sibTransId="{314B6428-73E3-4B3C-ABD1-B15B47A283C5}"/>
    <dgm:cxn modelId="{1E4603FC-A9A7-4187-B075-650F550DEC1E}" type="presOf" srcId="{22814131-6240-481F-99F8-0F51E3B4D8E8}" destId="{22D16AE2-FECE-4373-9CC1-229A7A9C565D}" srcOrd="0" destOrd="0" presId="urn:microsoft.com/office/officeart/2008/layout/VerticalCurvedList"/>
    <dgm:cxn modelId="{98626E3E-E968-4D84-B623-7A3554824560}" type="presParOf" srcId="{DDFE1355-8DC8-4413-9776-0C18AC5BB4FC}" destId="{93E69E1D-B03D-4697-B8F8-9E21A2148B59}" srcOrd="0" destOrd="0" presId="urn:microsoft.com/office/officeart/2008/layout/VerticalCurvedList"/>
    <dgm:cxn modelId="{551ED94C-BB00-4916-AFF6-1E04F08FCFFC}" type="presParOf" srcId="{93E69E1D-B03D-4697-B8F8-9E21A2148B59}" destId="{D368E4CD-6571-45E7-AB07-BE2E95CAFA94}" srcOrd="0" destOrd="0" presId="urn:microsoft.com/office/officeart/2008/layout/VerticalCurvedList"/>
    <dgm:cxn modelId="{A554E2B8-B7BC-46B1-B402-3EFD3BD3A1C6}" type="presParOf" srcId="{D368E4CD-6571-45E7-AB07-BE2E95CAFA94}" destId="{09178642-3322-493C-81F2-A1044D75D253}" srcOrd="0" destOrd="0" presId="urn:microsoft.com/office/officeart/2008/layout/VerticalCurvedList"/>
    <dgm:cxn modelId="{AC017841-EA0E-42AE-B1FC-9004225DF01A}" type="presParOf" srcId="{D368E4CD-6571-45E7-AB07-BE2E95CAFA94}" destId="{E8B94D40-CD76-4EBD-A7BB-04C511C19E18}" srcOrd="1" destOrd="0" presId="urn:microsoft.com/office/officeart/2008/layout/VerticalCurvedList"/>
    <dgm:cxn modelId="{8EB082F1-F785-4900-9B43-BB1F266A6163}" type="presParOf" srcId="{D368E4CD-6571-45E7-AB07-BE2E95CAFA94}" destId="{40A0717B-378F-430E-B361-C42030A83171}" srcOrd="2" destOrd="0" presId="urn:microsoft.com/office/officeart/2008/layout/VerticalCurvedList"/>
    <dgm:cxn modelId="{0A617202-C5ED-4D9E-867D-BCC911A80761}" type="presParOf" srcId="{D368E4CD-6571-45E7-AB07-BE2E95CAFA94}" destId="{AE6A7232-2058-445B-B818-3E5C62EDC5B8}" srcOrd="3" destOrd="0" presId="urn:microsoft.com/office/officeart/2008/layout/VerticalCurvedList"/>
    <dgm:cxn modelId="{C42492A2-4170-40EA-90F0-98A3AFAB2E2D}" type="presParOf" srcId="{93E69E1D-B03D-4697-B8F8-9E21A2148B59}" destId="{22D16AE2-FECE-4373-9CC1-229A7A9C565D}" srcOrd="1" destOrd="0" presId="urn:microsoft.com/office/officeart/2008/layout/VerticalCurvedList"/>
    <dgm:cxn modelId="{B2C7E28D-946D-4566-8B93-8FC31A32975D}" type="presParOf" srcId="{93E69E1D-B03D-4697-B8F8-9E21A2148B59}" destId="{336CFCF3-78B5-4E88-86A3-D0DB6717E9EA}" srcOrd="2" destOrd="0" presId="urn:microsoft.com/office/officeart/2008/layout/VerticalCurvedList"/>
    <dgm:cxn modelId="{7EA694A8-219A-4EC3-BB6C-D195EF74BBD5}" type="presParOf" srcId="{336CFCF3-78B5-4E88-86A3-D0DB6717E9EA}" destId="{344FC9AD-8F9A-4D21-9E9F-930856909D36}" srcOrd="0" destOrd="0" presId="urn:microsoft.com/office/officeart/2008/layout/VerticalCurvedList"/>
    <dgm:cxn modelId="{C108AAB7-AFE5-48FE-BAB7-E7102DD8A29D}" type="presParOf" srcId="{93E69E1D-B03D-4697-B8F8-9E21A2148B59}" destId="{4D9377A1-D941-46F4-9A37-C56CFFBA7A84}" srcOrd="3" destOrd="0" presId="urn:microsoft.com/office/officeart/2008/layout/VerticalCurvedList"/>
    <dgm:cxn modelId="{5C890FAD-7142-40D9-A2D4-32D01E79A5C6}" type="presParOf" srcId="{93E69E1D-B03D-4697-B8F8-9E21A2148B59}" destId="{A744558F-B749-49E0-97B6-E392B7A57EDC}" srcOrd="4" destOrd="0" presId="urn:microsoft.com/office/officeart/2008/layout/VerticalCurvedList"/>
    <dgm:cxn modelId="{F89CC12A-0574-47EB-94E1-56255E05CEAB}" type="presParOf" srcId="{A744558F-B749-49E0-97B6-E392B7A57EDC}" destId="{A67A3669-C0BC-43A8-8A99-1C5A640020C5}" srcOrd="0" destOrd="0" presId="urn:microsoft.com/office/officeart/2008/layout/VerticalCurvedList"/>
    <dgm:cxn modelId="{F6778437-1430-448C-8F5B-14E162781F86}" type="presParOf" srcId="{93E69E1D-B03D-4697-B8F8-9E21A2148B59}" destId="{2BDF6FD3-4173-42C6-9247-78160A98B0C1}" srcOrd="5" destOrd="0" presId="urn:microsoft.com/office/officeart/2008/layout/VerticalCurvedList"/>
    <dgm:cxn modelId="{1ED7ABFB-A526-4330-9F24-9977BCB8BE5C}" type="presParOf" srcId="{93E69E1D-B03D-4697-B8F8-9E21A2148B59}" destId="{18827547-3AE4-4146-81C7-B79BB913A53B}" srcOrd="6" destOrd="0" presId="urn:microsoft.com/office/officeart/2008/layout/VerticalCurvedList"/>
    <dgm:cxn modelId="{D86321F5-04F9-408D-A2DB-8536E4774A1B}" type="presParOf" srcId="{18827547-3AE4-4146-81C7-B79BB913A53B}" destId="{A124C318-B232-444F-882F-D411B2FEBF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45B05-B92E-482D-99D1-2D90CFCD8B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nl-NL"/>
        </a:p>
      </dgm:t>
    </dgm:pt>
    <dgm:pt modelId="{9DBE7404-B3B9-4EC6-9646-468735D5FC91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/>
            <a:t>Probleem</a:t>
          </a:r>
        </a:p>
      </dgm:t>
    </dgm:pt>
    <dgm:pt modelId="{728D43E2-542A-4DBA-BB78-3BAB47E8AE8B}" type="parTrans" cxnId="{4A1C1A47-50F5-4389-9113-1EAE4CD8A57E}">
      <dgm:prSet/>
      <dgm:spPr/>
      <dgm:t>
        <a:bodyPr/>
        <a:lstStyle/>
        <a:p>
          <a:endParaRPr lang="nl-NL"/>
        </a:p>
      </dgm:t>
    </dgm:pt>
    <dgm:pt modelId="{5F9C983F-1A9E-486C-8BF3-315280BD02F9}" type="sibTrans" cxnId="{4A1C1A47-50F5-4389-9113-1EAE4CD8A57E}">
      <dgm:prSet/>
      <dgm:spPr/>
      <dgm:t>
        <a:bodyPr/>
        <a:lstStyle/>
        <a:p>
          <a:endParaRPr lang="nl-NL"/>
        </a:p>
      </dgm:t>
    </dgm:pt>
    <dgm:pt modelId="{87084998-A72E-4E16-B645-57D7BD2DA96F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/>
            <a:t>Oplossing</a:t>
          </a:r>
        </a:p>
      </dgm:t>
    </dgm:pt>
    <dgm:pt modelId="{E3EB55CA-2284-45CC-BCCB-BA01C65CB19B}" type="parTrans" cxnId="{58A243C4-21BF-4306-A2D5-DD265CDF7ACC}">
      <dgm:prSet/>
      <dgm:spPr/>
      <dgm:t>
        <a:bodyPr/>
        <a:lstStyle/>
        <a:p>
          <a:endParaRPr lang="nl-NL"/>
        </a:p>
      </dgm:t>
    </dgm:pt>
    <dgm:pt modelId="{5775AF2F-6773-4DF6-9184-682F1788A8BC}" type="sibTrans" cxnId="{58A243C4-21BF-4306-A2D5-DD265CDF7ACC}">
      <dgm:prSet/>
      <dgm:spPr/>
      <dgm:t>
        <a:bodyPr/>
        <a:lstStyle/>
        <a:p>
          <a:endParaRPr lang="nl-NL"/>
        </a:p>
      </dgm:t>
    </dgm:pt>
    <dgm:pt modelId="{6797952A-5235-41DE-A55D-F1F2DC72E5CB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/>
            <a:t>Voordelen</a:t>
          </a:r>
        </a:p>
      </dgm:t>
    </dgm:pt>
    <dgm:pt modelId="{34C32825-3212-46C1-A507-0210FBF152E0}" type="parTrans" cxnId="{254EBA57-0E20-4628-B6C9-A609452AA482}">
      <dgm:prSet/>
      <dgm:spPr/>
      <dgm:t>
        <a:bodyPr/>
        <a:lstStyle/>
        <a:p>
          <a:endParaRPr lang="nl-NL"/>
        </a:p>
      </dgm:t>
    </dgm:pt>
    <dgm:pt modelId="{60ACFD9C-8FB6-4468-9F20-2A8651C482B8}" type="sibTrans" cxnId="{254EBA57-0E20-4628-B6C9-A609452AA482}">
      <dgm:prSet/>
      <dgm:spPr/>
      <dgm:t>
        <a:bodyPr/>
        <a:lstStyle/>
        <a:p>
          <a:endParaRPr lang="nl-NL"/>
        </a:p>
      </dgm:t>
    </dgm:pt>
    <dgm:pt modelId="{454E04F4-27A7-42F8-96EF-9381684FFFC8}" type="pres">
      <dgm:prSet presAssocID="{7BF45B05-B92E-482D-99D1-2D90CFCD8BC4}" presName="root" presStyleCnt="0">
        <dgm:presLayoutVars>
          <dgm:dir/>
          <dgm:resizeHandles val="exact"/>
        </dgm:presLayoutVars>
      </dgm:prSet>
      <dgm:spPr/>
    </dgm:pt>
    <dgm:pt modelId="{149268ED-3377-4EA7-B0B6-019B261E56D0}" type="pres">
      <dgm:prSet presAssocID="{9DBE7404-B3B9-4EC6-9646-468735D5FC91}" presName="compNode" presStyleCnt="0"/>
      <dgm:spPr/>
    </dgm:pt>
    <dgm:pt modelId="{85725C1F-9BD4-430F-89CA-62C5CE2A385E}" type="pres">
      <dgm:prSet presAssocID="{9DBE7404-B3B9-4EC6-9646-468735D5FC91}" presName="bgRect" presStyleLbl="bgShp" presStyleIdx="0" presStyleCnt="3"/>
      <dgm:spPr/>
    </dgm:pt>
    <dgm:pt modelId="{1C298147-B5C5-437F-80DF-D8EACA5853C1}" type="pres">
      <dgm:prSet presAssocID="{9DBE7404-B3B9-4EC6-9646-468735D5FC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DDF5385D-469B-4FEA-8E4E-21CBEE286715}" type="pres">
      <dgm:prSet presAssocID="{9DBE7404-B3B9-4EC6-9646-468735D5FC91}" presName="spaceRect" presStyleCnt="0"/>
      <dgm:spPr/>
    </dgm:pt>
    <dgm:pt modelId="{8D294902-8629-4AB8-89C4-CA8CAD300DCF}" type="pres">
      <dgm:prSet presAssocID="{9DBE7404-B3B9-4EC6-9646-468735D5FC91}" presName="parTx" presStyleLbl="revTx" presStyleIdx="0" presStyleCnt="3">
        <dgm:presLayoutVars>
          <dgm:chMax val="0"/>
          <dgm:chPref val="0"/>
        </dgm:presLayoutVars>
      </dgm:prSet>
      <dgm:spPr/>
    </dgm:pt>
    <dgm:pt modelId="{DFBFB10C-68AC-4E82-8E28-4EF992C45DE4}" type="pres">
      <dgm:prSet presAssocID="{5F9C983F-1A9E-486C-8BF3-315280BD02F9}" presName="sibTrans" presStyleCnt="0"/>
      <dgm:spPr/>
    </dgm:pt>
    <dgm:pt modelId="{E619D06A-82ED-45D2-B11E-E55B62A40A70}" type="pres">
      <dgm:prSet presAssocID="{87084998-A72E-4E16-B645-57D7BD2DA96F}" presName="compNode" presStyleCnt="0"/>
      <dgm:spPr/>
    </dgm:pt>
    <dgm:pt modelId="{B7E091C2-EDB7-491F-9F2A-DDFCA793E741}" type="pres">
      <dgm:prSet presAssocID="{87084998-A72E-4E16-B645-57D7BD2DA96F}" presName="bgRect" presStyleLbl="bgShp" presStyleIdx="1" presStyleCnt="3"/>
      <dgm:spPr/>
    </dgm:pt>
    <dgm:pt modelId="{63DB55E6-C55D-4E76-AAEE-8C05F7094091}" type="pres">
      <dgm:prSet presAssocID="{87084998-A72E-4E16-B645-57D7BD2DA9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eilamp"/>
        </a:ext>
      </dgm:extLst>
    </dgm:pt>
    <dgm:pt modelId="{BD660C8E-57BE-4E3C-AE4B-34AE103195C8}" type="pres">
      <dgm:prSet presAssocID="{87084998-A72E-4E16-B645-57D7BD2DA96F}" presName="spaceRect" presStyleCnt="0"/>
      <dgm:spPr/>
    </dgm:pt>
    <dgm:pt modelId="{306C3A2F-C724-482D-9578-4E2D1195F3A6}" type="pres">
      <dgm:prSet presAssocID="{87084998-A72E-4E16-B645-57D7BD2DA96F}" presName="parTx" presStyleLbl="revTx" presStyleIdx="1" presStyleCnt="3">
        <dgm:presLayoutVars>
          <dgm:chMax val="0"/>
          <dgm:chPref val="0"/>
        </dgm:presLayoutVars>
      </dgm:prSet>
      <dgm:spPr/>
    </dgm:pt>
    <dgm:pt modelId="{793014BF-62C2-4FEC-A70E-6E75333798F2}" type="pres">
      <dgm:prSet presAssocID="{5775AF2F-6773-4DF6-9184-682F1788A8BC}" presName="sibTrans" presStyleCnt="0"/>
      <dgm:spPr/>
    </dgm:pt>
    <dgm:pt modelId="{10168AA7-6EA2-4185-99B3-5633D8D0ACDE}" type="pres">
      <dgm:prSet presAssocID="{6797952A-5235-41DE-A55D-F1F2DC72E5CB}" presName="compNode" presStyleCnt="0"/>
      <dgm:spPr/>
    </dgm:pt>
    <dgm:pt modelId="{BF180791-DA0C-459B-A0FB-FACD849A81B9}" type="pres">
      <dgm:prSet presAssocID="{6797952A-5235-41DE-A55D-F1F2DC72E5CB}" presName="bgRect" presStyleLbl="bgShp" presStyleIdx="2" presStyleCnt="3"/>
      <dgm:spPr/>
    </dgm:pt>
    <dgm:pt modelId="{16EBD0FD-8B0A-4D11-B08B-D9B0AA4CDD91}" type="pres">
      <dgm:prSet presAssocID="{6797952A-5235-41DE-A55D-F1F2DC72E5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8EEBE66-8057-4D8D-A0A2-6025C95AC02E}" type="pres">
      <dgm:prSet presAssocID="{6797952A-5235-41DE-A55D-F1F2DC72E5CB}" presName="spaceRect" presStyleCnt="0"/>
      <dgm:spPr/>
    </dgm:pt>
    <dgm:pt modelId="{9D475F19-5474-4F76-8DD3-B9CB67B30F39}" type="pres">
      <dgm:prSet presAssocID="{6797952A-5235-41DE-A55D-F1F2DC72E5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3289105-B6A5-45AF-BAEC-F6BF0CF90CA7}" type="presOf" srcId="{6797952A-5235-41DE-A55D-F1F2DC72E5CB}" destId="{9D475F19-5474-4F76-8DD3-B9CB67B30F39}" srcOrd="0" destOrd="0" presId="urn:microsoft.com/office/officeart/2018/2/layout/IconVerticalSolidList"/>
    <dgm:cxn modelId="{6D73BF20-0E74-4062-BF9D-05F4BBC32E7A}" type="presOf" srcId="{87084998-A72E-4E16-B645-57D7BD2DA96F}" destId="{306C3A2F-C724-482D-9578-4E2D1195F3A6}" srcOrd="0" destOrd="0" presId="urn:microsoft.com/office/officeart/2018/2/layout/IconVerticalSolidList"/>
    <dgm:cxn modelId="{4A1C1A47-50F5-4389-9113-1EAE4CD8A57E}" srcId="{7BF45B05-B92E-482D-99D1-2D90CFCD8BC4}" destId="{9DBE7404-B3B9-4EC6-9646-468735D5FC91}" srcOrd="0" destOrd="0" parTransId="{728D43E2-542A-4DBA-BB78-3BAB47E8AE8B}" sibTransId="{5F9C983F-1A9E-486C-8BF3-315280BD02F9}"/>
    <dgm:cxn modelId="{254EBA57-0E20-4628-B6C9-A609452AA482}" srcId="{7BF45B05-B92E-482D-99D1-2D90CFCD8BC4}" destId="{6797952A-5235-41DE-A55D-F1F2DC72E5CB}" srcOrd="2" destOrd="0" parTransId="{34C32825-3212-46C1-A507-0210FBF152E0}" sibTransId="{60ACFD9C-8FB6-4468-9F20-2A8651C482B8}"/>
    <dgm:cxn modelId="{07D74A89-9F16-442D-AEEF-C07AEF146BD8}" type="presOf" srcId="{7BF45B05-B92E-482D-99D1-2D90CFCD8BC4}" destId="{454E04F4-27A7-42F8-96EF-9381684FFFC8}" srcOrd="0" destOrd="0" presId="urn:microsoft.com/office/officeart/2018/2/layout/IconVerticalSolidList"/>
    <dgm:cxn modelId="{0B3CF4A0-C56B-4E2D-A563-0CB78920EC29}" type="presOf" srcId="{9DBE7404-B3B9-4EC6-9646-468735D5FC91}" destId="{8D294902-8629-4AB8-89C4-CA8CAD300DCF}" srcOrd="0" destOrd="0" presId="urn:microsoft.com/office/officeart/2018/2/layout/IconVerticalSolidList"/>
    <dgm:cxn modelId="{58A243C4-21BF-4306-A2D5-DD265CDF7ACC}" srcId="{7BF45B05-B92E-482D-99D1-2D90CFCD8BC4}" destId="{87084998-A72E-4E16-B645-57D7BD2DA96F}" srcOrd="1" destOrd="0" parTransId="{E3EB55CA-2284-45CC-BCCB-BA01C65CB19B}" sibTransId="{5775AF2F-6773-4DF6-9184-682F1788A8BC}"/>
    <dgm:cxn modelId="{3058BC4E-494A-430A-98E9-E99EF8A30808}" type="presParOf" srcId="{454E04F4-27A7-42F8-96EF-9381684FFFC8}" destId="{149268ED-3377-4EA7-B0B6-019B261E56D0}" srcOrd="0" destOrd="0" presId="urn:microsoft.com/office/officeart/2018/2/layout/IconVerticalSolidList"/>
    <dgm:cxn modelId="{63E2E626-B191-42F5-A0CA-1187D2A41428}" type="presParOf" srcId="{149268ED-3377-4EA7-B0B6-019B261E56D0}" destId="{85725C1F-9BD4-430F-89CA-62C5CE2A385E}" srcOrd="0" destOrd="0" presId="urn:microsoft.com/office/officeart/2018/2/layout/IconVerticalSolidList"/>
    <dgm:cxn modelId="{E86063F2-FB8F-4CEC-909C-63C296F43F6D}" type="presParOf" srcId="{149268ED-3377-4EA7-B0B6-019B261E56D0}" destId="{1C298147-B5C5-437F-80DF-D8EACA5853C1}" srcOrd="1" destOrd="0" presId="urn:microsoft.com/office/officeart/2018/2/layout/IconVerticalSolidList"/>
    <dgm:cxn modelId="{BF82CBCE-FC89-446D-97F4-EE401CC868EC}" type="presParOf" srcId="{149268ED-3377-4EA7-B0B6-019B261E56D0}" destId="{DDF5385D-469B-4FEA-8E4E-21CBEE286715}" srcOrd="2" destOrd="0" presId="urn:microsoft.com/office/officeart/2018/2/layout/IconVerticalSolidList"/>
    <dgm:cxn modelId="{0AB8840C-E4E1-446F-9B82-77728B9619C0}" type="presParOf" srcId="{149268ED-3377-4EA7-B0B6-019B261E56D0}" destId="{8D294902-8629-4AB8-89C4-CA8CAD300DCF}" srcOrd="3" destOrd="0" presId="urn:microsoft.com/office/officeart/2018/2/layout/IconVerticalSolidList"/>
    <dgm:cxn modelId="{E2F46CC1-9167-4B5B-98A4-DB131AFEECDE}" type="presParOf" srcId="{454E04F4-27A7-42F8-96EF-9381684FFFC8}" destId="{DFBFB10C-68AC-4E82-8E28-4EF992C45DE4}" srcOrd="1" destOrd="0" presId="urn:microsoft.com/office/officeart/2018/2/layout/IconVerticalSolidList"/>
    <dgm:cxn modelId="{CB410BC5-42AD-4F4E-8971-CF848592A39D}" type="presParOf" srcId="{454E04F4-27A7-42F8-96EF-9381684FFFC8}" destId="{E619D06A-82ED-45D2-B11E-E55B62A40A70}" srcOrd="2" destOrd="0" presId="urn:microsoft.com/office/officeart/2018/2/layout/IconVerticalSolidList"/>
    <dgm:cxn modelId="{28416EA8-0813-461F-B45F-B136934AC811}" type="presParOf" srcId="{E619D06A-82ED-45D2-B11E-E55B62A40A70}" destId="{B7E091C2-EDB7-491F-9F2A-DDFCA793E741}" srcOrd="0" destOrd="0" presId="urn:microsoft.com/office/officeart/2018/2/layout/IconVerticalSolidList"/>
    <dgm:cxn modelId="{EC25308A-E1F9-4F58-B24C-EF320D8BCA1E}" type="presParOf" srcId="{E619D06A-82ED-45D2-B11E-E55B62A40A70}" destId="{63DB55E6-C55D-4E76-AAEE-8C05F7094091}" srcOrd="1" destOrd="0" presId="urn:microsoft.com/office/officeart/2018/2/layout/IconVerticalSolidList"/>
    <dgm:cxn modelId="{0F7CD366-A2C4-41D8-BC63-23947E7EABE7}" type="presParOf" srcId="{E619D06A-82ED-45D2-B11E-E55B62A40A70}" destId="{BD660C8E-57BE-4E3C-AE4B-34AE103195C8}" srcOrd="2" destOrd="0" presId="urn:microsoft.com/office/officeart/2018/2/layout/IconVerticalSolidList"/>
    <dgm:cxn modelId="{896EA336-C5EF-49D2-A574-17894D47FFB4}" type="presParOf" srcId="{E619D06A-82ED-45D2-B11E-E55B62A40A70}" destId="{306C3A2F-C724-482D-9578-4E2D1195F3A6}" srcOrd="3" destOrd="0" presId="urn:microsoft.com/office/officeart/2018/2/layout/IconVerticalSolidList"/>
    <dgm:cxn modelId="{84371D7B-BE90-47ED-9790-6BB2B7B7127A}" type="presParOf" srcId="{454E04F4-27A7-42F8-96EF-9381684FFFC8}" destId="{793014BF-62C2-4FEC-A70E-6E75333798F2}" srcOrd="3" destOrd="0" presId="urn:microsoft.com/office/officeart/2018/2/layout/IconVerticalSolidList"/>
    <dgm:cxn modelId="{53D89F1D-B507-4282-B002-E502C64D3660}" type="presParOf" srcId="{454E04F4-27A7-42F8-96EF-9381684FFFC8}" destId="{10168AA7-6EA2-4185-99B3-5633D8D0ACDE}" srcOrd="4" destOrd="0" presId="urn:microsoft.com/office/officeart/2018/2/layout/IconVerticalSolidList"/>
    <dgm:cxn modelId="{F91CB80C-709A-41A4-BDAA-D90B03DE33AC}" type="presParOf" srcId="{10168AA7-6EA2-4185-99B3-5633D8D0ACDE}" destId="{BF180791-DA0C-459B-A0FB-FACD849A81B9}" srcOrd="0" destOrd="0" presId="urn:microsoft.com/office/officeart/2018/2/layout/IconVerticalSolidList"/>
    <dgm:cxn modelId="{0706FBE5-5343-48BC-BADF-4A3030BFA4E6}" type="presParOf" srcId="{10168AA7-6EA2-4185-99B3-5633D8D0ACDE}" destId="{16EBD0FD-8B0A-4D11-B08B-D9B0AA4CDD91}" srcOrd="1" destOrd="0" presId="urn:microsoft.com/office/officeart/2018/2/layout/IconVerticalSolidList"/>
    <dgm:cxn modelId="{8A9889EE-57BD-4B0F-9AE7-AC24386B932B}" type="presParOf" srcId="{10168AA7-6EA2-4185-99B3-5633D8D0ACDE}" destId="{D8EEBE66-8057-4D8D-A0A2-6025C95AC02E}" srcOrd="2" destOrd="0" presId="urn:microsoft.com/office/officeart/2018/2/layout/IconVerticalSolidList"/>
    <dgm:cxn modelId="{DE117DB7-697E-43D8-AC2E-8730C2C18157}" type="presParOf" srcId="{10168AA7-6EA2-4185-99B3-5633D8D0ACDE}" destId="{9D475F19-5474-4F76-8DD3-B9CB67B30F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94D40-CD76-4EBD-A7BB-04C511C19E18}">
      <dsp:nvSpPr>
        <dsp:cNvPr id="0" name=""/>
        <dsp:cNvSpPr/>
      </dsp:nvSpPr>
      <dsp:spPr>
        <a:xfrm>
          <a:off x="-4150996" y="-637008"/>
          <a:ext cx="4946161" cy="4946161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16AE2-FECE-4373-9CC1-229A7A9C565D}">
      <dsp:nvSpPr>
        <dsp:cNvPr id="0" name=""/>
        <dsp:cNvSpPr/>
      </dsp:nvSpPr>
      <dsp:spPr>
        <a:xfrm>
          <a:off x="511371" y="367214"/>
          <a:ext cx="6425646" cy="734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95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Betrokkenen</a:t>
          </a:r>
        </a:p>
      </dsp:txBody>
      <dsp:txXfrm>
        <a:off x="511371" y="367214"/>
        <a:ext cx="6425646" cy="734428"/>
      </dsp:txXfrm>
    </dsp:sp>
    <dsp:sp modelId="{344FC9AD-8F9A-4D21-9E9F-930856909D36}">
      <dsp:nvSpPr>
        <dsp:cNvPr id="0" name=""/>
        <dsp:cNvSpPr/>
      </dsp:nvSpPr>
      <dsp:spPr>
        <a:xfrm>
          <a:off x="52353" y="275410"/>
          <a:ext cx="918036" cy="918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377A1-D941-46F4-9A37-C56CFFBA7A84}">
      <dsp:nvSpPr>
        <dsp:cNvPr id="0" name=""/>
        <dsp:cNvSpPr/>
      </dsp:nvSpPr>
      <dsp:spPr>
        <a:xfrm>
          <a:off x="778336" y="1468857"/>
          <a:ext cx="6158681" cy="734428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95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Kosten </a:t>
          </a:r>
        </a:p>
      </dsp:txBody>
      <dsp:txXfrm>
        <a:off x="778336" y="1468857"/>
        <a:ext cx="6158681" cy="734428"/>
      </dsp:txXfrm>
    </dsp:sp>
    <dsp:sp modelId="{A67A3669-C0BC-43A8-8A99-1C5A640020C5}">
      <dsp:nvSpPr>
        <dsp:cNvPr id="0" name=""/>
        <dsp:cNvSpPr/>
      </dsp:nvSpPr>
      <dsp:spPr>
        <a:xfrm>
          <a:off x="319318" y="1377054"/>
          <a:ext cx="918036" cy="918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DF6FD3-4173-42C6-9247-78160A98B0C1}">
      <dsp:nvSpPr>
        <dsp:cNvPr id="0" name=""/>
        <dsp:cNvSpPr/>
      </dsp:nvSpPr>
      <dsp:spPr>
        <a:xfrm>
          <a:off x="511371" y="2570500"/>
          <a:ext cx="6425646" cy="73442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95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Tijd</a:t>
          </a:r>
        </a:p>
      </dsp:txBody>
      <dsp:txXfrm>
        <a:off x="511371" y="2570500"/>
        <a:ext cx="6425646" cy="734428"/>
      </dsp:txXfrm>
    </dsp:sp>
    <dsp:sp modelId="{A124C318-B232-444F-882F-D411B2FEBF18}">
      <dsp:nvSpPr>
        <dsp:cNvPr id="0" name=""/>
        <dsp:cNvSpPr/>
      </dsp:nvSpPr>
      <dsp:spPr>
        <a:xfrm>
          <a:off x="52353" y="2478697"/>
          <a:ext cx="918036" cy="918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25C1F-9BD4-430F-89CA-62C5CE2A385E}">
      <dsp:nvSpPr>
        <dsp:cNvPr id="0" name=""/>
        <dsp:cNvSpPr/>
      </dsp:nvSpPr>
      <dsp:spPr>
        <a:xfrm>
          <a:off x="0" y="502"/>
          <a:ext cx="6713552" cy="1176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98147-B5C5-437F-80DF-D8EACA5853C1}">
      <dsp:nvSpPr>
        <dsp:cNvPr id="0" name=""/>
        <dsp:cNvSpPr/>
      </dsp:nvSpPr>
      <dsp:spPr>
        <a:xfrm>
          <a:off x="355927" y="265242"/>
          <a:ext cx="647140" cy="647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94902-8629-4AB8-89C4-CA8CAD300DCF}">
      <dsp:nvSpPr>
        <dsp:cNvPr id="0" name=""/>
        <dsp:cNvSpPr/>
      </dsp:nvSpPr>
      <dsp:spPr>
        <a:xfrm>
          <a:off x="1358994" y="502"/>
          <a:ext cx="5354557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Probleem</a:t>
          </a:r>
        </a:p>
      </dsp:txBody>
      <dsp:txXfrm>
        <a:off x="1358994" y="502"/>
        <a:ext cx="5354557" cy="1176618"/>
      </dsp:txXfrm>
    </dsp:sp>
    <dsp:sp modelId="{B7E091C2-EDB7-491F-9F2A-DDFCA793E741}">
      <dsp:nvSpPr>
        <dsp:cNvPr id="0" name=""/>
        <dsp:cNvSpPr/>
      </dsp:nvSpPr>
      <dsp:spPr>
        <a:xfrm>
          <a:off x="0" y="1471276"/>
          <a:ext cx="6713552" cy="1176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B55E6-C55D-4E76-AAEE-8C05F7094091}">
      <dsp:nvSpPr>
        <dsp:cNvPr id="0" name=""/>
        <dsp:cNvSpPr/>
      </dsp:nvSpPr>
      <dsp:spPr>
        <a:xfrm>
          <a:off x="355927" y="1736015"/>
          <a:ext cx="647140" cy="647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C3A2F-C724-482D-9578-4E2D1195F3A6}">
      <dsp:nvSpPr>
        <dsp:cNvPr id="0" name=""/>
        <dsp:cNvSpPr/>
      </dsp:nvSpPr>
      <dsp:spPr>
        <a:xfrm>
          <a:off x="1358994" y="1471276"/>
          <a:ext cx="5354557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Oplossing</a:t>
          </a:r>
        </a:p>
      </dsp:txBody>
      <dsp:txXfrm>
        <a:off x="1358994" y="1471276"/>
        <a:ext cx="5354557" cy="1176618"/>
      </dsp:txXfrm>
    </dsp:sp>
    <dsp:sp modelId="{BF180791-DA0C-459B-A0FB-FACD849A81B9}">
      <dsp:nvSpPr>
        <dsp:cNvPr id="0" name=""/>
        <dsp:cNvSpPr/>
      </dsp:nvSpPr>
      <dsp:spPr>
        <a:xfrm>
          <a:off x="0" y="2942050"/>
          <a:ext cx="6713552" cy="11766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BD0FD-8B0A-4D11-B08B-D9B0AA4CDD91}">
      <dsp:nvSpPr>
        <dsp:cNvPr id="0" name=""/>
        <dsp:cNvSpPr/>
      </dsp:nvSpPr>
      <dsp:spPr>
        <a:xfrm>
          <a:off x="355927" y="3206789"/>
          <a:ext cx="647140" cy="6471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75F19-5474-4F76-8DD3-B9CB67B30F39}">
      <dsp:nvSpPr>
        <dsp:cNvPr id="0" name=""/>
        <dsp:cNvSpPr/>
      </dsp:nvSpPr>
      <dsp:spPr>
        <a:xfrm>
          <a:off x="1358994" y="2942050"/>
          <a:ext cx="5354557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Voordelen</a:t>
          </a:r>
        </a:p>
      </dsp:txBody>
      <dsp:txXfrm>
        <a:off x="1358994" y="2942050"/>
        <a:ext cx="5354557" cy="117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F74B-7A6E-4262-BB04-38CE276C08C4}" type="datetimeFigureOut">
              <a:t>6-6-2023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57790-2DDD-4E8D-9A76-340E0050B6C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7zwxa2o5m49iyt2wpiv7ymwe61mcka/5yuc5swmh9ks/edi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7zwxa2o5m49iyt2wpiv7ymwe61mcka/5yuc5swmh9ks/edi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7zwxa2o5m49iyt2wpiv7ymwe61mcka/5yuc5swmh9ks/edi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bureau.hhm/viz/LJ230725MonitorwijkscanLandvanCuijk-selectie5wijken/Introductiescher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g01-lvc-p.intern.landvancuijk.nl:9300/bi/?perspective=dashboard&amp;id=iFD20F705C2294A298EE4D0D1AD28E830&amp;objRef=iFD20F705C2294A298EE4D0D1AD28E830&amp;options%5BdisableGlassPrefetch%5D=true&amp;options%5Bcollections%5D%5BcanvasExtension%5D%5Bid%5D=com.ibm.bi.dashboard.canvasExtension&amp;options%5Bcollections%5D%5BfeatureExtension%5D%5Bid%5D=com.ibm.bi.dashboard.core-features&amp;options%5Bcollections%5D%5Bbuttons%5D%5Bid%5D=com.ibm.bi.dashboard.buttons&amp;options%5Bcollections%5D%5Bwidget%5D%5Bid%5D=com.ibm.bi.dashboard.widgets&amp;options%5Bcollections%5D%5BcontentFeatureExtension%5D%5Bid%5D=com.ibm.bi.dashboard.content-features&amp;options%5Bcollections%5D%5BsaveServices%5D%5Bid%5D=com.ibm.bi.dashboard.saveServices&amp;options%5Bcollections%5D%5Btemplates%5D%5Bid%5D=com.ibm.bi.dashboard.templates&amp;options%5Bcollections%5D%5BvisualizationExtension%5D%5Bid%5D=com.ibm.bi.dashboard.visualizationExtensionCA&amp;options%5Bcollections%5D%5BboardModel%5D%5Bid%5D=com.ibm.bi.dashboard.boardModelExtension&amp;options%5Bcollections%5D%5BcontentTypes%5D%5Bid%5D=com.ibm.bi.dashboard.contentTypes&amp;options%5Bcollections%5D%5BserviceExtension%5D%5Bid%5D=com.ibm.bi.dashboard.serviceExtension&amp;options%5Bcollections%5D%5BlayoutExtension%5D%5Bid%5D=com.ibm.bi.dashboard.layoutExtension&amp;options%5Bcollections%5D%5BcolorSetExtensions%5D%5Bid%5D=com.ibm.bi.dashboard.colorSetExtensions&amp;options%5Bconfig%5D%5Bproduct%5D=CA&amp;options%5Bconfig%5D%5BeditPropertiesLabel%5D=true&amp;options%5Bconfig%5D%5BenableCustomVisualizations%5D=true&amp;options%5Bconfig%5D%5BassetTags%5D%5B%5D=dashboard&amp;options%5Bconfig%5D%5BfilterDock%5D=true&amp;options%5Bconfig%5D%5BshowMembers%5D=true&amp;options%5Bconfig%5D%5Bupgrades%5D=dashboard-core%2Fjs%2Fdashboard%2Fupgrades&amp;options%5Bconfig%5D%5BassetType%5D=exploration&amp;options%5Bconfig%5D%5BgeoService%5D=CA&amp;options%5Bconfig%5D%5BsmartTitle%5D=true&amp;options%5Bconfig%5D%5BnavigationGroupAction%5D=true&amp;options%5Bconfig%5D%5BenableDataQuality%5D=false&amp;options%5Bconfig%5D%5BmemberCalculation%5D=false&amp;isAuthoringMode=false&amp;boardId=iFD20F705C2294A298EE4D0D1AD28E83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Hoe eet jij je data? - Mentimeter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57790-2DDD-4E8D-9A76-340E0050B6C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Hoe eet jij je data? - Mentimeter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57790-2DDD-4E8D-9A76-340E0050B6C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Hoe eet jij je data? - Mentimeter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57790-2DDD-4E8D-9A76-340E0050B6C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6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LJ230725 Monitor wijkscan Land van Cuijk - selectie 5 wijken | Tableau Public</a:t>
            </a:r>
          </a:p>
          <a:p>
            <a:endParaRPr lang="en-US"/>
          </a:p>
          <a:p>
            <a:r>
              <a:rPr lang="en-US">
                <a:hlinkClick r:id="rId4"/>
              </a:rPr>
              <a:t>WMO Dashboard Klant cijfers versie 10-5 (landvancuijk.nl)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57790-2DDD-4E8D-9A76-340E0050B6C9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50299-2A76-48E1-AFA8-EA3B79DA5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01F8E2-CE7C-4EA9-A0A0-23B879151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BB9FC1-0DE2-E016-AB8D-557F26F4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28FA-F4CC-4E3E-9012-158DE1C4C713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A3DBDD-2441-3422-5DD1-617ECB97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A093C3-1DF2-90B2-E927-EBC58CE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27756-C5DC-44CC-888C-D5E3FDAA115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45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23543-8ECB-4C3C-B991-42642237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CE11E9-3CF4-4903-A9FC-949CD3993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A358F-CF59-02FA-B0C8-0739C01C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0EFA-8844-440E-8C91-5ECE2042114D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936971-39C2-9E99-85AD-09A5B810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BAEBA9-589D-9F70-01AC-194DE9B7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E196-D990-4FC0-8770-2ED49F2A9B7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470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EB2178D-ACF4-45B6-9154-4E69F180B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199244-139E-45EB-B8DB-4DB130DFF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AF569D-DF80-67FA-B454-62321B4E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194D-2B0D-4B76-B24A-F540F9A21FB5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B4120C-3A4D-C224-A29D-B7F9C296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EAE4BC-8221-7ACA-9616-BC3B58CF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DA298-4AEE-4085-A684-D8DB7B87EA3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2632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9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89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82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1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6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E3B49-1F7E-42A0-AC6E-C1236923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CBF0F4-2A11-48D6-BE24-AA72B98D6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394BED-83F2-4AF1-EC03-8AAF3221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F08F-3B96-4D1E-96AE-1CC513A0BBB9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B9C75F-C92B-8B33-889B-3D4A7877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8699B5-36F3-BC96-9BB2-2CF6281D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DCAA8-DAD2-4470-A977-4CFED8E2B2E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3169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1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21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fsluitend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49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EA188-89AA-49C1-9834-C74D3206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624867-BAA7-4256-8C81-C9D8C8C39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963C8E-1EAF-8A5A-CB98-E592E750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B6B0-3EB1-4BA4-8C6B-24D3767DE539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BD0F78-3D36-5A5F-14F0-34320010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8673E8-7713-1122-DEBC-B9C4B853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04ACA-17B0-44B9-9306-66DFB2E99D9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621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778C2-8650-4C94-A927-F2D08321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32CC5-C737-407F-8370-5ED20E643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83F0B6-03AB-4A7F-9D4A-C17D6FF90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E95AE6B-09D5-208B-5D52-15B66A9D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783F-59A6-40A2-882C-BE59D39FA6CE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0536A80E-3D8F-BB60-3107-4FB4D450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8E231B5-7CB3-7FA9-1683-D9E86A27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A04EA-768E-491F-9972-A1B90AAA161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655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948D5-E09B-41F2-8248-06B173A7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87DBAB-DCCA-4454-B3E9-7558DE10D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6C0D71-7273-43F1-9B75-3B11E0371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0B335C5-BD84-4D96-96F6-07F0FE04E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03DC85D-290B-4EBC-AF09-52B30BEA8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504C2CDA-FFFF-D0D2-F7ED-72CA2563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6B77-6136-472F-8D3C-DEBCEBD1C3BE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299F21A6-EF4E-B09B-1363-D6A4FAFF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824C57B-E09C-EFC1-87A6-9C0C2E47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8C01-E189-43D7-A4FE-C6CB48E6BB0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4134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0B357-6F31-4845-9955-48A08C03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21D6928C-AB29-AD9C-9010-CC3DD16A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0949-293F-4913-B353-D6C2AC6511C9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6C8B9739-F529-7C8C-50BC-C78FEA24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BECFD9B-3B46-26F2-445A-85A3F591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BFAC9-05D1-46D4-BD2E-DF8E92CDC09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777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47AB6828-FEEE-C094-461A-B555FB5A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549F-9AAE-47F9-81C9-F58E5FDD980B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73E63DFF-1624-C074-C1BF-7F51D399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3C247901-88E0-32C8-1552-AEA56171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3BD82-F18C-48C5-9E3F-6E60E300BF2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3106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4EB4B-E934-4152-BEE5-C6CFA426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79F398-882E-4CAB-97B0-B52DE9112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1FFBC6-A311-4754-9163-2D8E7D39F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B109AD8-499E-362D-6972-DFAB4230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92F7-C7B3-49CC-AA4C-B96661E66CC1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6E3C406-E538-0AC4-E8A9-63066ADE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DFD36E6-651C-94DC-A166-9DD508F5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A7F5D-A49E-4565-85F0-61458832D6F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06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D950B-4768-4657-835C-38FFF508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9DDF030-EA7C-462C-9212-E9D30F6B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13D699-E05F-4194-86A4-AC9E9E90C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23D89B8-54B0-D2EC-CFB2-AB5956AA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A8FE-70A1-4398-AF64-9F3641FACF8A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4BAB5D6-3A20-2782-A042-DE19DFB7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AC95B60-B8D9-D7D1-2A2D-DF392A5C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349FD-3B44-407C-9C1E-B7B1AF0AF4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898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5288A3EC-2AB9-3562-9F65-48CF9F3BC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6720A6B8-E5C0-3F23-B8AB-5EF84F80F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80097C-270B-4114-A87F-CEF03372B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E9D69-0F3A-4079-A2E5-27D11CCFC76F}" type="datetimeFigureOut">
              <a:rPr lang="nl-NL"/>
              <a:pPr>
                <a:defRPr/>
              </a:pPr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F6C4A0-362F-4667-9814-67A4CC18A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48188E-3C21-4646-AD0D-A1CE771D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AD485B-BBAF-43EC-A054-542FD1DF15E3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8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32" name="Rectangle 3217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el 1">
            <a:extLst>
              <a:ext uri="{FF2B5EF4-FFF2-40B4-BE49-F238E27FC236}">
                <a16:creationId xmlns:a16="http://schemas.microsoft.com/office/drawing/2014/main" id="{F14C3B3F-811B-172B-522E-889AFFABC9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nl-NL" sz="4400">
                <a:ea typeface="Calibri Light"/>
                <a:cs typeface="Calibri Light"/>
              </a:rPr>
              <a:t>Van Data naar Impact</a:t>
            </a:r>
          </a:p>
        </p:txBody>
      </p:sp>
      <p:sp>
        <p:nvSpPr>
          <p:cNvPr id="3075" name="Ondertitel 2">
            <a:extLst>
              <a:ext uri="{FF2B5EF4-FFF2-40B4-BE49-F238E27FC236}">
                <a16:creationId xmlns:a16="http://schemas.microsoft.com/office/drawing/2014/main" id="{75714D7E-74C3-C6B3-89D4-3261AD0902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57150">
              <a:spcAft>
                <a:spcPts val="0"/>
              </a:spcAft>
            </a:pPr>
            <a:r>
              <a:rPr lang="nl-NL" sz="2000">
                <a:latin typeface="Calibri Light"/>
                <a:ea typeface="+mn-lt"/>
                <a:cs typeface="+mn-lt"/>
              </a:rPr>
              <a:t>Een business </a:t>
            </a:r>
            <a:r>
              <a:rPr lang="nl-NL" sz="2000">
                <a:latin typeface="Calibri Light"/>
                <a:ea typeface="Calibri"/>
                <a:cs typeface="Calibri"/>
              </a:rPr>
              <a:t>case</a:t>
            </a:r>
            <a:r>
              <a:rPr lang="nl-NL" sz="2000">
                <a:latin typeface="Calibri Light"/>
                <a:ea typeface="+mn-lt"/>
                <a:cs typeface="+mn-lt"/>
              </a:rPr>
              <a:t> format voor </a:t>
            </a:r>
            <a:r>
              <a:rPr lang="nl-NL" sz="2000" err="1">
                <a:latin typeface="Calibri Light"/>
                <a:ea typeface="+mn-lt"/>
                <a:cs typeface="+mn-lt"/>
              </a:rPr>
              <a:t>datagedreven</a:t>
            </a:r>
            <a:r>
              <a:rPr lang="nl-NL" sz="2000">
                <a:latin typeface="Calibri Light"/>
                <a:ea typeface="+mn-lt"/>
                <a:cs typeface="+mn-lt"/>
              </a:rPr>
              <a:t> werken in het Sociaal Domein (e.a. domeinen)</a:t>
            </a:r>
            <a:endParaRPr lang="en-US" sz="2000" b="1">
              <a:latin typeface="Calibri Light"/>
              <a:ea typeface="+mn-lt"/>
              <a:cs typeface="+mn-lt"/>
            </a:endParaRPr>
          </a:p>
          <a:p>
            <a:pPr marL="28575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B9C7CB4-57EB-45BC-6909-CBAD0EFBC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5" r="8714" b="2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pic>
        <p:nvPicPr>
          <p:cNvPr id="5" name="Picture 4" descr="Land van Cuijk Portaal">
            <a:extLst>
              <a:ext uri="{FF2B5EF4-FFF2-40B4-BE49-F238E27FC236}">
                <a16:creationId xmlns:a16="http://schemas.microsoft.com/office/drawing/2014/main" id="{CA5DEAB2-AA94-69A9-BDEA-B61E692C5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34" name="Rectangle 7209">
            <a:extLst>
              <a:ext uri="{FF2B5EF4-FFF2-40B4-BE49-F238E27FC236}">
                <a16:creationId xmlns:a16="http://schemas.microsoft.com/office/drawing/2014/main" id="{26AF7F1A-C192-485E-8000-A66CBC0AB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5" name="Rectangle 7211">
            <a:extLst>
              <a:ext uri="{FF2B5EF4-FFF2-40B4-BE49-F238E27FC236}">
                <a16:creationId xmlns:a16="http://schemas.microsoft.com/office/drawing/2014/main" id="{7550949C-F599-4B8B-933A-DC36FC28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70" name="Titel 1">
            <a:extLst>
              <a:ext uri="{FF2B5EF4-FFF2-40B4-BE49-F238E27FC236}">
                <a16:creationId xmlns:a16="http://schemas.microsoft.com/office/drawing/2014/main" id="{4D505065-5C41-EE6B-8587-2435929082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34371" y="685797"/>
            <a:ext cx="5713502" cy="2824165"/>
          </a:xfrm>
        </p:spPr>
        <p:txBody>
          <a:bodyPr anchor="t">
            <a:normAutofit/>
          </a:bodyPr>
          <a:lstStyle/>
          <a:p>
            <a:pPr algn="l"/>
            <a:r>
              <a:rPr lang="nl-NL" altLang="nl-NL" sz="5000"/>
              <a:t>Psychisch kwetsbaren</a:t>
            </a:r>
            <a:endParaRPr lang="nl-NL" altLang="nl-NL" sz="5000">
              <a:ea typeface="Calibri Light"/>
              <a:cs typeface="Calibri Light"/>
            </a:endParaRPr>
          </a:p>
        </p:txBody>
      </p:sp>
      <p:sp>
        <p:nvSpPr>
          <p:cNvPr id="7171" name="Ondertitel 2">
            <a:extLst>
              <a:ext uri="{FF2B5EF4-FFF2-40B4-BE49-F238E27FC236}">
                <a16:creationId xmlns:a16="http://schemas.microsoft.com/office/drawing/2014/main" id="{DAE64D81-E866-2A2C-A110-45434067D2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34371" y="3602037"/>
            <a:ext cx="5713502" cy="2446338"/>
          </a:xfrm>
        </p:spPr>
        <p:txBody>
          <a:bodyPr>
            <a:normAutofit/>
          </a:bodyPr>
          <a:lstStyle/>
          <a:p>
            <a:pPr marL="285750" indent="-285750" algn="l">
              <a:buChar char="•"/>
            </a:pPr>
            <a:r>
              <a:rPr lang="en-US" altLang="nl-NL" sz="2200">
                <a:cs typeface="Calibri"/>
              </a:rPr>
              <a:t>Wijkscan</a:t>
            </a:r>
          </a:p>
          <a:p>
            <a:pPr marL="285750" indent="-285750" algn="l">
              <a:buChar char="•"/>
            </a:pPr>
            <a:r>
              <a:rPr lang="en-US" altLang="nl-NL" sz="2200">
                <a:cs typeface="Calibri"/>
              </a:rPr>
              <a:t>Kwantitatief</a:t>
            </a:r>
          </a:p>
          <a:p>
            <a:pPr marL="285750" indent="-285750" algn="l">
              <a:buChar char="•"/>
            </a:pPr>
            <a:r>
              <a:rPr lang="en-US" altLang="nl-NL" sz="2200">
                <a:cs typeface="Calibri"/>
              </a:rPr>
              <a:t>Kwalitatief</a:t>
            </a:r>
          </a:p>
        </p:txBody>
      </p:sp>
      <p:sp>
        <p:nvSpPr>
          <p:cNvPr id="7236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76684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7707E2E-2717-FF55-9AFD-EC1D78C57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6" r="13116" b="2"/>
          <a:stretch/>
        </p:blipFill>
        <p:spPr>
          <a:xfrm>
            <a:off x="267983" y="914399"/>
            <a:ext cx="5072883" cy="5072883"/>
          </a:xfrm>
          <a:prstGeom prst="rect">
            <a:avLst/>
          </a:prstGeom>
        </p:spPr>
      </p:pic>
      <p:sp>
        <p:nvSpPr>
          <p:cNvPr id="7237" name="Graphic 14">
            <a:extLst>
              <a:ext uri="{FF2B5EF4-FFF2-40B4-BE49-F238E27FC236}">
                <a16:creationId xmlns:a16="http://schemas.microsoft.com/office/drawing/2014/main" id="{2929DB54-1BF0-4191-88B1-ADEBA6E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860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38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5860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39" name="Rectangle 7219">
            <a:extLst>
              <a:ext uri="{FF2B5EF4-FFF2-40B4-BE49-F238E27FC236}">
                <a16:creationId xmlns:a16="http://schemas.microsoft.com/office/drawing/2014/main" id="{6EBCA50A-5298-4A7E-A04A-6668F03E1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0" name="Graphic 14">
            <a:extLst>
              <a:ext uri="{FF2B5EF4-FFF2-40B4-BE49-F238E27FC236}">
                <a16:creationId xmlns:a16="http://schemas.microsoft.com/office/drawing/2014/main" id="{6E28FA02-41B9-466D-B728-320B55FB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76684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41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770708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42" name="Rectangle 7225">
            <a:extLst>
              <a:ext uri="{FF2B5EF4-FFF2-40B4-BE49-F238E27FC236}">
                <a16:creationId xmlns:a16="http://schemas.microsoft.com/office/drawing/2014/main" id="{07BBE06B-52A9-428B-BA9D-8838EE1BF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57" name="Rectangle 7201">
            <a:extLst>
              <a:ext uri="{FF2B5EF4-FFF2-40B4-BE49-F238E27FC236}">
                <a16:creationId xmlns:a16="http://schemas.microsoft.com/office/drawing/2014/main" id="{642D41F7-97F8-4F6E-86E3-3F180B32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8" name="Rectangle 7203">
            <a:extLst>
              <a:ext uri="{FF2B5EF4-FFF2-40B4-BE49-F238E27FC236}">
                <a16:creationId xmlns:a16="http://schemas.microsoft.com/office/drawing/2014/main" id="{2A3DFD90-7DB4-4F04-BAF9-B7975896F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70" name="Titel 1">
            <a:extLst>
              <a:ext uri="{FF2B5EF4-FFF2-40B4-BE49-F238E27FC236}">
                <a16:creationId xmlns:a16="http://schemas.microsoft.com/office/drawing/2014/main" id="{4D505065-5C41-EE6B-8587-2435929082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63040" y="685797"/>
            <a:ext cx="5217539" cy="2824165"/>
          </a:xfrm>
        </p:spPr>
        <p:txBody>
          <a:bodyPr anchor="t">
            <a:normAutofit/>
          </a:bodyPr>
          <a:lstStyle/>
          <a:p>
            <a:pPr algn="l"/>
            <a:r>
              <a:rPr lang="nl-NL" altLang="nl-NL" sz="5000">
                <a:ea typeface="Calibri Light"/>
                <a:cs typeface="Calibri Light"/>
              </a:rPr>
              <a:t>Nationaal Isolatieprogramma</a:t>
            </a:r>
          </a:p>
        </p:txBody>
      </p:sp>
      <p:sp>
        <p:nvSpPr>
          <p:cNvPr id="7171" name="Ondertitel 2">
            <a:extLst>
              <a:ext uri="{FF2B5EF4-FFF2-40B4-BE49-F238E27FC236}">
                <a16:creationId xmlns:a16="http://schemas.microsoft.com/office/drawing/2014/main" id="{DAE64D81-E866-2A2C-A110-45434067D2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63040" y="2767054"/>
            <a:ext cx="5217539" cy="3281321"/>
          </a:xfrm>
        </p:spPr>
        <p:txBody>
          <a:bodyPr>
            <a:normAutofit/>
          </a:bodyPr>
          <a:lstStyle/>
          <a:p>
            <a:pPr algn="l"/>
            <a:r>
              <a:rPr lang="en-US" altLang="nl-NL" sz="2200" i="1"/>
              <a:t>"Om </a:t>
            </a:r>
            <a:r>
              <a:rPr lang="en-US" altLang="nl-NL" sz="2200" i="1" err="1"/>
              <a:t>ervoor</a:t>
            </a:r>
            <a:r>
              <a:rPr lang="en-US" altLang="nl-NL" sz="2200" i="1"/>
              <a:t> </a:t>
            </a:r>
            <a:r>
              <a:rPr lang="en-US" altLang="nl-NL" sz="2200" i="1" err="1"/>
              <a:t>te</a:t>
            </a:r>
            <a:r>
              <a:rPr lang="en-US" altLang="nl-NL" sz="2200" i="1"/>
              <a:t> </a:t>
            </a:r>
            <a:r>
              <a:rPr lang="en-US" altLang="nl-NL" sz="2200" i="1" err="1"/>
              <a:t>zorgen</a:t>
            </a:r>
            <a:r>
              <a:rPr lang="en-US" altLang="nl-NL" sz="2200" i="1"/>
              <a:t> </a:t>
            </a:r>
            <a:r>
              <a:rPr lang="en-US" altLang="nl-NL" sz="2200" i="1" err="1"/>
              <a:t>dat</a:t>
            </a:r>
            <a:r>
              <a:rPr lang="en-US" altLang="nl-NL" sz="2200" i="1"/>
              <a:t> de </a:t>
            </a:r>
            <a:r>
              <a:rPr lang="en-US" altLang="nl-NL" sz="2200" i="1" err="1"/>
              <a:t>middelen</a:t>
            </a:r>
            <a:r>
              <a:rPr lang="en-US" altLang="nl-NL" sz="2200" i="1"/>
              <a:t> </a:t>
            </a:r>
            <a:r>
              <a:rPr lang="en-US" altLang="nl-NL" sz="2200" i="1" err="1"/>
              <a:t>vooral</a:t>
            </a:r>
            <a:r>
              <a:rPr lang="en-US" altLang="nl-NL" sz="2200" i="1"/>
              <a:t> </a:t>
            </a:r>
            <a:r>
              <a:rPr lang="en-US" altLang="nl-NL" sz="2200" i="1" err="1"/>
              <a:t>terecht</a:t>
            </a:r>
            <a:r>
              <a:rPr lang="en-US" altLang="nl-NL" sz="2200" i="1"/>
              <a:t> </a:t>
            </a:r>
            <a:r>
              <a:rPr lang="en-US" altLang="nl-NL" sz="2200" i="1" err="1"/>
              <a:t>komen</a:t>
            </a:r>
            <a:r>
              <a:rPr lang="en-US" altLang="nl-NL" sz="2200" i="1"/>
              <a:t> </a:t>
            </a:r>
            <a:r>
              <a:rPr lang="en-US" altLang="nl-NL" sz="2200" i="1" err="1"/>
              <a:t>bij</a:t>
            </a:r>
            <a:r>
              <a:rPr lang="en-US" altLang="nl-NL" sz="2200" i="1"/>
              <a:t> de </a:t>
            </a:r>
            <a:r>
              <a:rPr lang="en-US" altLang="nl-NL" sz="2200" i="1" err="1"/>
              <a:t>mensen</a:t>
            </a:r>
            <a:r>
              <a:rPr lang="en-US" altLang="nl-NL" sz="2200" i="1"/>
              <a:t> die ze het </a:t>
            </a:r>
            <a:r>
              <a:rPr lang="en-US" altLang="nl-NL" sz="2200" i="1" err="1"/>
              <a:t>hardst</a:t>
            </a:r>
            <a:r>
              <a:rPr lang="en-US" altLang="nl-NL" sz="2200" i="1"/>
              <a:t> </a:t>
            </a:r>
            <a:r>
              <a:rPr lang="en-US" altLang="nl-NL" sz="2200" i="1" err="1"/>
              <a:t>nodig</a:t>
            </a:r>
            <a:r>
              <a:rPr lang="en-US" altLang="nl-NL" sz="2200" i="1"/>
              <a:t> </a:t>
            </a:r>
            <a:r>
              <a:rPr lang="en-US" altLang="nl-NL" sz="2200" i="1" err="1"/>
              <a:t>hebben</a:t>
            </a:r>
            <a:r>
              <a:rPr lang="en-US" altLang="nl-NL" sz="2200" i="1"/>
              <a:t>, </a:t>
            </a:r>
            <a:r>
              <a:rPr lang="en-US" altLang="nl-NL" sz="2200" i="1" err="1"/>
              <a:t>wordt</a:t>
            </a:r>
            <a:r>
              <a:rPr lang="en-US" altLang="nl-NL" sz="2200" i="1"/>
              <a:t> </a:t>
            </a:r>
            <a:r>
              <a:rPr lang="en-US" altLang="nl-NL" sz="2200" i="1" err="1"/>
              <a:t>gemeenten</a:t>
            </a:r>
            <a:r>
              <a:rPr lang="en-US" altLang="nl-NL" sz="2200" i="1"/>
              <a:t> </a:t>
            </a:r>
            <a:r>
              <a:rPr lang="en-US" altLang="nl-NL" sz="2200" i="1" err="1"/>
              <a:t>gevraagd</a:t>
            </a:r>
            <a:r>
              <a:rPr lang="en-US" altLang="nl-NL" sz="2200" i="1"/>
              <a:t> toe </a:t>
            </a:r>
            <a:r>
              <a:rPr lang="en-US" altLang="nl-NL" sz="2200" i="1" err="1"/>
              <a:t>te</a:t>
            </a:r>
            <a:r>
              <a:rPr lang="en-US" altLang="nl-NL" sz="2200" i="1"/>
              <a:t> </a:t>
            </a:r>
            <a:r>
              <a:rPr lang="en-US" altLang="nl-NL" sz="2200" i="1" err="1"/>
              <a:t>lichten</a:t>
            </a:r>
            <a:r>
              <a:rPr lang="en-US" altLang="nl-NL" sz="2200" i="1"/>
              <a:t> hoe </a:t>
            </a:r>
            <a:r>
              <a:rPr lang="en-US" altLang="nl-NL" sz="2200" i="1" err="1"/>
              <a:t>zij</a:t>
            </a:r>
            <a:r>
              <a:rPr lang="en-US" altLang="nl-NL" sz="2200" i="1"/>
              <a:t> met </a:t>
            </a:r>
            <a:r>
              <a:rPr lang="en-US" altLang="nl-NL" sz="2200" i="1" err="1"/>
              <a:t>deze</a:t>
            </a:r>
            <a:r>
              <a:rPr lang="en-US" altLang="nl-NL" sz="2200" i="1"/>
              <a:t> </a:t>
            </a:r>
            <a:r>
              <a:rPr lang="en-US" altLang="nl-NL" sz="2200" i="1" err="1"/>
              <a:t>middelen</a:t>
            </a:r>
            <a:r>
              <a:rPr lang="en-US" altLang="nl-NL" sz="2200" i="1"/>
              <a:t> de </a:t>
            </a:r>
            <a:r>
              <a:rPr lang="en-US" altLang="nl-NL" sz="2200" i="1" err="1"/>
              <a:t>doelgroep</a:t>
            </a:r>
            <a:r>
              <a:rPr lang="en-US" altLang="nl-NL" sz="2200" i="1"/>
              <a:t> </a:t>
            </a:r>
            <a:r>
              <a:rPr lang="en-US" altLang="nl-NL" sz="2200" i="1" err="1"/>
              <a:t>gaan</a:t>
            </a:r>
            <a:r>
              <a:rPr lang="en-US" altLang="nl-NL" sz="2200" i="1"/>
              <a:t> </a:t>
            </a:r>
            <a:r>
              <a:rPr lang="en-US" altLang="nl-NL" sz="2200" i="1" err="1"/>
              <a:t>bereiken</a:t>
            </a:r>
            <a:r>
              <a:rPr lang="en-US" altLang="nl-NL" sz="2200" i="1"/>
              <a:t>"</a:t>
            </a:r>
            <a:endParaRPr lang="nl-NL" sz="2200" i="1"/>
          </a:p>
        </p:txBody>
      </p:sp>
      <p:sp>
        <p:nvSpPr>
          <p:cNvPr id="7259" name="Rectangle 7205">
            <a:extLst>
              <a:ext uri="{FF2B5EF4-FFF2-40B4-BE49-F238E27FC236}">
                <a16:creationId xmlns:a16="http://schemas.microsoft.com/office/drawing/2014/main" id="{9A3A688B-8821-47C3-9E76-D6ADDEF67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0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42CB3104-FA68-4FCB-3308-2BA6FB4B2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15" r="6384" b="-2"/>
          <a:stretch/>
        </p:blipFill>
        <p:spPr>
          <a:xfrm>
            <a:off x="6932702" y="914399"/>
            <a:ext cx="5072883" cy="5072883"/>
          </a:xfrm>
          <a:prstGeom prst="rect">
            <a:avLst/>
          </a:prstGeom>
        </p:spPr>
      </p:pic>
      <p:sp>
        <p:nvSpPr>
          <p:cNvPr id="7261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6680579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62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35427" y="68580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63" name="Graphic 14">
            <a:extLst>
              <a:ext uri="{FF2B5EF4-FFF2-40B4-BE49-F238E27FC236}">
                <a16:creationId xmlns:a16="http://schemas.microsoft.com/office/drawing/2014/main" id="{2929DB54-1BF0-4191-88B1-ADEBA6E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680579" y="3436498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64" name="Graphic 14">
            <a:extLst>
              <a:ext uri="{FF2B5EF4-FFF2-40B4-BE49-F238E27FC236}">
                <a16:creationId xmlns:a16="http://schemas.microsoft.com/office/drawing/2014/main" id="{6E28FA02-41B9-466D-B728-320B55FB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65" name="Rectangle 7217">
            <a:extLst>
              <a:ext uri="{FF2B5EF4-FFF2-40B4-BE49-F238E27FC236}">
                <a16:creationId xmlns:a16="http://schemas.microsoft.com/office/drawing/2014/main" id="{EFB77265-5DCE-40F2-A13C-ECEE9B8CE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Land van Cuijk Portaal">
            <a:extLst>
              <a:ext uri="{FF2B5EF4-FFF2-40B4-BE49-F238E27FC236}">
                <a16:creationId xmlns:a16="http://schemas.microsoft.com/office/drawing/2014/main" id="{6737AA80-1B50-7CDF-9512-6BA90F543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2" name="Rectangle 720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el 1">
            <a:extLst>
              <a:ext uri="{FF2B5EF4-FFF2-40B4-BE49-F238E27FC236}">
                <a16:creationId xmlns:a16="http://schemas.microsoft.com/office/drawing/2014/main" id="{4D505065-5C41-EE6B-8587-243592908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nl-NL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Werkwijze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0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97" name="Picture 7197">
            <a:extLst>
              <a:ext uri="{FF2B5EF4-FFF2-40B4-BE49-F238E27FC236}">
                <a16:creationId xmlns:a16="http://schemas.microsoft.com/office/drawing/2014/main" id="{A63C554B-1410-7B1A-57A2-D6D9A9A5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30936"/>
            <a:ext cx="5571005" cy="3913632"/>
          </a:xfrm>
          <a:prstGeom prst="rect">
            <a:avLst/>
          </a:prstGeom>
        </p:spPr>
      </p:pic>
      <p:sp>
        <p:nvSpPr>
          <p:cNvPr id="7182" name="Picture Placeholder 7181">
            <a:extLst>
              <a:ext uri="{FF2B5EF4-FFF2-40B4-BE49-F238E27FC236}">
                <a16:creationId xmlns:a16="http://schemas.microsoft.com/office/drawing/2014/main" id="{4A0F8610-FD8D-B516-D84C-EC6E60FD2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4798577"/>
            <a:ext cx="6894576" cy="1428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/>
            <a:r>
              <a:rPr lang="en-US" sz="2200"/>
              <a:t>Data</a:t>
            </a:r>
          </a:p>
          <a:p>
            <a:pPr marL="285750"/>
            <a:r>
              <a:rPr lang="en-US" sz="2200"/>
              <a:t>CRISP-DM</a:t>
            </a:r>
          </a:p>
          <a:p>
            <a:pPr marL="285750"/>
            <a:r>
              <a:rPr lang="en-US" sz="2200"/>
              <a:t>Data Kwaliteit</a:t>
            </a:r>
          </a:p>
          <a:p>
            <a:pPr marL="285750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3505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8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34" name="Rectangle 6173">
            <a:extLst>
              <a:ext uri="{FF2B5EF4-FFF2-40B4-BE49-F238E27FC236}">
                <a16:creationId xmlns:a16="http://schemas.microsoft.com/office/drawing/2014/main" id="{26AF7F1A-C192-485E-8000-A66CBC0AB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5" name="Rectangle 6175">
            <a:extLst>
              <a:ext uri="{FF2B5EF4-FFF2-40B4-BE49-F238E27FC236}">
                <a16:creationId xmlns:a16="http://schemas.microsoft.com/office/drawing/2014/main" id="{7550949C-F599-4B8B-933A-DC36FC28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46" name="Titel 1">
            <a:extLst>
              <a:ext uri="{FF2B5EF4-FFF2-40B4-BE49-F238E27FC236}">
                <a16:creationId xmlns:a16="http://schemas.microsoft.com/office/drawing/2014/main" id="{E402EC2A-B148-7A40-8E78-3F574A670C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34371" y="685797"/>
            <a:ext cx="5713502" cy="2824165"/>
          </a:xfrm>
        </p:spPr>
        <p:txBody>
          <a:bodyPr anchor="t">
            <a:normAutofit/>
          </a:bodyPr>
          <a:lstStyle/>
          <a:p>
            <a:pPr algn="l"/>
            <a:r>
              <a:rPr lang="nl-NL" altLang="nl-NL" sz="5000"/>
              <a:t>Mentimeter</a:t>
            </a:r>
            <a:endParaRPr lang="nl-NL" altLang="nl-NL" sz="5000">
              <a:ea typeface="Calibri Light"/>
              <a:cs typeface="Calibri Light"/>
            </a:endParaRPr>
          </a:p>
        </p:txBody>
      </p:sp>
      <p:sp>
        <p:nvSpPr>
          <p:cNvPr id="6147" name="Ondertitel 2">
            <a:extLst>
              <a:ext uri="{FF2B5EF4-FFF2-40B4-BE49-F238E27FC236}">
                <a16:creationId xmlns:a16="http://schemas.microsoft.com/office/drawing/2014/main" id="{338DCAFD-B046-7F6F-44AD-5006355C97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34371" y="3602037"/>
            <a:ext cx="5713502" cy="2446338"/>
          </a:xfrm>
        </p:spPr>
        <p:txBody>
          <a:bodyPr>
            <a:normAutofit/>
          </a:bodyPr>
          <a:lstStyle/>
          <a:p>
            <a:pPr marL="285750" indent="-285750" algn="l">
              <a:spcAft>
                <a:spcPts val="0"/>
              </a:spcAft>
              <a:buFont typeface="Arial"/>
              <a:buChar char="•"/>
            </a:pPr>
            <a:r>
              <a:rPr lang="nl-NL" sz="2200">
                <a:latin typeface="Trebuchet MS"/>
              </a:rPr>
              <a:t>Ga naar </a:t>
            </a:r>
            <a:r>
              <a:rPr lang="nl-NL" sz="2200">
                <a:latin typeface="Trebuchet MS"/>
                <a:hlinkClick r:id="rId3"/>
              </a:rPr>
              <a:t>www.menti.com</a:t>
            </a:r>
            <a:endParaRPr lang="en-US" sz="2200">
              <a:latin typeface="Trebuchet MS"/>
            </a:endParaRPr>
          </a:p>
          <a:p>
            <a:pPr marL="285750" indent="-285750" algn="l">
              <a:spcAft>
                <a:spcPts val="0"/>
              </a:spcAft>
              <a:buFont typeface="Arial"/>
              <a:buChar char="•"/>
            </a:pPr>
            <a:r>
              <a:rPr lang="nl-NL" sz="2200">
                <a:latin typeface="Trebuchet MS"/>
              </a:rPr>
              <a:t>CODE = 5859 3725</a:t>
            </a:r>
            <a:endParaRPr lang="en-US" sz="2200"/>
          </a:p>
        </p:txBody>
      </p:sp>
      <p:sp>
        <p:nvSpPr>
          <p:cNvPr id="6236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76684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4560A6-F846-AD46-1B02-92DF65B1F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4" r="1874" b="-2"/>
          <a:stretch/>
        </p:blipFill>
        <p:spPr>
          <a:xfrm>
            <a:off x="267983" y="914399"/>
            <a:ext cx="5072883" cy="5072883"/>
          </a:xfrm>
          <a:prstGeom prst="rect">
            <a:avLst/>
          </a:prstGeom>
        </p:spPr>
      </p:pic>
      <p:sp>
        <p:nvSpPr>
          <p:cNvPr id="6237" name="Graphic 14">
            <a:extLst>
              <a:ext uri="{FF2B5EF4-FFF2-40B4-BE49-F238E27FC236}">
                <a16:creationId xmlns:a16="http://schemas.microsoft.com/office/drawing/2014/main" id="{2929DB54-1BF0-4191-88B1-ADEBA6E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860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38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5860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39" name="Rectangle 6183">
            <a:extLst>
              <a:ext uri="{FF2B5EF4-FFF2-40B4-BE49-F238E27FC236}">
                <a16:creationId xmlns:a16="http://schemas.microsoft.com/office/drawing/2014/main" id="{6EBCA50A-5298-4A7E-A04A-6668F03E1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0" name="Graphic 14">
            <a:extLst>
              <a:ext uri="{FF2B5EF4-FFF2-40B4-BE49-F238E27FC236}">
                <a16:creationId xmlns:a16="http://schemas.microsoft.com/office/drawing/2014/main" id="{6E28FA02-41B9-466D-B728-320B55FB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76684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41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770708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42" name="Rectangle 6189">
            <a:extLst>
              <a:ext uri="{FF2B5EF4-FFF2-40B4-BE49-F238E27FC236}">
                <a16:creationId xmlns:a16="http://schemas.microsoft.com/office/drawing/2014/main" id="{07BBE06B-52A9-428B-BA9D-8838EE1BF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and van Cuijk Portaal">
            <a:extLst>
              <a:ext uri="{FF2B5EF4-FFF2-40B4-BE49-F238E27FC236}">
                <a16:creationId xmlns:a16="http://schemas.microsoft.com/office/drawing/2014/main" id="{B5327657-4825-5194-CBA0-2FC3BFEA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1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22" name="Rectangle 721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946E9C3-1BA9-65D3-9FC7-8FEA4B3C3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63" y="1844675"/>
            <a:ext cx="5459413" cy="21367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8CF4854-961C-0E92-6F77-1DBCC81DC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157"/>
          <a:stretch/>
        </p:blipFill>
        <p:spPr>
          <a:xfrm>
            <a:off x="1287463" y="4046538"/>
            <a:ext cx="9612313" cy="2246313"/>
          </a:xfrm>
          <a:prstGeom prst="rect">
            <a:avLst/>
          </a:prstGeom>
        </p:spPr>
      </p:pic>
      <p:sp>
        <p:nvSpPr>
          <p:cNvPr id="7170" name="Titel 1">
            <a:extLst>
              <a:ext uri="{FF2B5EF4-FFF2-40B4-BE49-F238E27FC236}">
                <a16:creationId xmlns:a16="http://schemas.microsoft.com/office/drawing/2014/main" id="{4D505065-5C41-EE6B-8587-2435929082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nl-NL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Resultaten Sociaal Domein</a:t>
            </a:r>
          </a:p>
        </p:txBody>
      </p:sp>
      <p:pic>
        <p:nvPicPr>
          <p:cNvPr id="5" name="Picture 4" descr="Land van Cuijk Portaal">
            <a:extLst>
              <a:ext uri="{FF2B5EF4-FFF2-40B4-BE49-F238E27FC236}">
                <a16:creationId xmlns:a16="http://schemas.microsoft.com/office/drawing/2014/main" id="{BBFCCF4C-5352-FA7B-9DC2-52B2907FF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2" name="Rectangle 720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04" name="Freeform: Shape 720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206" name="Freeform: Shape 720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Titel 1">
            <a:extLst>
              <a:ext uri="{FF2B5EF4-FFF2-40B4-BE49-F238E27FC236}">
                <a16:creationId xmlns:a16="http://schemas.microsoft.com/office/drawing/2014/main" id="{4D505065-5C41-EE6B-8587-2435929082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altLang="nl-NL" sz="3700"/>
              <a:t>Resultaten Nationaal Isolatieprogramma</a:t>
            </a:r>
            <a:endParaRPr lang="nl-NL" altLang="nl-NL" sz="3700">
              <a:ea typeface="Calibri Light"/>
              <a:cs typeface="Calibri Light"/>
            </a:endParaRPr>
          </a:p>
        </p:txBody>
      </p:sp>
      <p:sp>
        <p:nvSpPr>
          <p:cNvPr id="7171" name="Ondertitel 2">
            <a:extLst>
              <a:ext uri="{FF2B5EF4-FFF2-40B4-BE49-F238E27FC236}">
                <a16:creationId xmlns:a16="http://schemas.microsoft.com/office/drawing/2014/main" id="{DAE64D81-E866-2A2C-A110-45434067D2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altLang="nl-NL" sz="2000" i="1" dirty="0">
                <a:ea typeface="Calibri"/>
                <a:cs typeface="Calibri"/>
              </a:rPr>
              <a:t>… </a:t>
            </a:r>
            <a:r>
              <a:rPr lang="en-US" altLang="nl-NL" sz="2000" i="1" dirty="0" err="1">
                <a:ea typeface="Calibri"/>
                <a:cs typeface="Calibri"/>
              </a:rPr>
              <a:t>en</a:t>
            </a:r>
            <a:r>
              <a:rPr lang="en-US" altLang="nl-NL" sz="2000" i="1" dirty="0">
                <a:ea typeface="Calibri"/>
                <a:cs typeface="Calibri"/>
              </a:rPr>
              <a:t> dan </a:t>
            </a:r>
            <a:r>
              <a:rPr lang="en-US" altLang="nl-NL" sz="2000" i="1" dirty="0" err="1">
                <a:ea typeface="Calibri"/>
                <a:cs typeface="Calibri"/>
              </a:rPr>
              <a:t>alsnog</a:t>
            </a:r>
            <a:r>
              <a:rPr lang="en-US" altLang="nl-NL" sz="2000" i="1" dirty="0">
                <a:ea typeface="Calibri"/>
                <a:cs typeface="Calibri"/>
              </a:rPr>
              <a:t> de </a:t>
            </a:r>
            <a:r>
              <a:rPr lang="en-US" altLang="nl-NL" sz="2000" i="1" dirty="0" err="1">
                <a:ea typeface="Calibri"/>
                <a:cs typeface="Calibri"/>
              </a:rPr>
              <a:t>vervolgvraag</a:t>
            </a:r>
            <a:r>
              <a:rPr lang="en-US" altLang="nl-NL" sz="2000" i="1" dirty="0">
                <a:ea typeface="Calibri"/>
                <a:cs typeface="Calibri"/>
              </a:rPr>
              <a:t>!</a:t>
            </a:r>
          </a:p>
        </p:txBody>
      </p:sp>
      <p:sp>
        <p:nvSpPr>
          <p:cNvPr id="7208" name="Rectangle 720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10" name="Rectangle 720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29D46E62-7A59-F489-76F1-E3F8A59E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56" y="1086247"/>
            <a:ext cx="6408836" cy="4534254"/>
          </a:xfrm>
          <a:prstGeom prst="rect">
            <a:avLst/>
          </a:prstGeom>
        </p:spPr>
      </p:pic>
      <p:pic>
        <p:nvPicPr>
          <p:cNvPr id="3" name="Picture 4" descr="Land van Cuijk Portaal">
            <a:extLst>
              <a:ext uri="{FF2B5EF4-FFF2-40B4-BE49-F238E27FC236}">
                <a16:creationId xmlns:a16="http://schemas.microsoft.com/office/drawing/2014/main" id="{6737AA80-1B50-7CDF-9512-6BA90F543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11" name="Rectangle 521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213" name="Freeform: Shape 521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15" name="Freeform: Shape 521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Titel 1">
            <a:extLst>
              <a:ext uri="{FF2B5EF4-FFF2-40B4-BE49-F238E27FC236}">
                <a16:creationId xmlns:a16="http://schemas.microsoft.com/office/drawing/2014/main" id="{07568596-6E8E-13D0-ACC2-944E4D2BC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altLang="nl-NL" sz="4800"/>
              <a:t>Reacties van de eindgebruikers</a:t>
            </a:r>
            <a:endParaRPr lang="nl-NL" altLang="nl-NL" sz="4800">
              <a:cs typeface="Calibri Light"/>
            </a:endParaRPr>
          </a:p>
        </p:txBody>
      </p:sp>
      <p:sp>
        <p:nvSpPr>
          <p:cNvPr id="5123" name="Ondertitel 2">
            <a:extLst>
              <a:ext uri="{FF2B5EF4-FFF2-40B4-BE49-F238E27FC236}">
                <a16:creationId xmlns:a16="http://schemas.microsoft.com/office/drawing/2014/main" id="{74DF8926-CC30-4680-0C75-AF26DE1216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nl-NL" sz="1600" i="1">
                <a:cs typeface="Calibri"/>
              </a:rPr>
              <a:t>"Het dashboard maakt integraal werken mogelijk. We delen onze data met afdelingen die niet met onze eigen applicatie werken, maar wel degelijk iets moeten/kunnen doen met de gegevens."</a:t>
            </a:r>
          </a:p>
        </p:txBody>
      </p:sp>
      <p:sp>
        <p:nvSpPr>
          <p:cNvPr id="5217" name="Rectangle 52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19" name="Rectangle 52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fbeelding 2" descr="Afbeelding met grafiek&#10;&#10;Automatisch gegenereerde beschrijving">
            <a:extLst>
              <a:ext uri="{FF2B5EF4-FFF2-40B4-BE49-F238E27FC236}">
                <a16:creationId xmlns:a16="http://schemas.microsoft.com/office/drawing/2014/main" id="{AE2723E7-9B03-4A1A-5273-29ABD5F31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" r="18926" b="-1"/>
          <a:stretch/>
        </p:blipFill>
        <p:spPr>
          <a:xfrm>
            <a:off x="6189326" y="625684"/>
            <a:ext cx="4858896" cy="5455380"/>
          </a:xfrm>
          <a:prstGeom prst="rect">
            <a:avLst/>
          </a:prstGeom>
        </p:spPr>
      </p:pic>
      <p:pic>
        <p:nvPicPr>
          <p:cNvPr id="8" name="Picture 4" descr="Land van Cuijk Portaal">
            <a:extLst>
              <a:ext uri="{FF2B5EF4-FFF2-40B4-BE49-F238E27FC236}">
                <a16:creationId xmlns:a16="http://schemas.microsoft.com/office/drawing/2014/main" id="{8B5C7903-F1BD-E28D-7867-729418A0B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2" name="Rectangle 5221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8BDE6C-8909-6B55-7264-F0B94B96A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latin typeface="Calibri"/>
                <a:cs typeface="Calibri"/>
              </a:rPr>
              <a:t>En ga </a:t>
            </a:r>
            <a:r>
              <a:rPr lang="en-US" sz="6600" b="1" i="1">
                <a:latin typeface="Calibri"/>
                <a:cs typeface="Calibri"/>
              </a:rPr>
              <a:t>jij</a:t>
            </a:r>
            <a:r>
              <a:rPr lang="en-US" sz="6600">
                <a:latin typeface="Calibri"/>
                <a:cs typeface="Calibri"/>
              </a:rPr>
              <a:t> morgen aan de slag met de business case?</a:t>
            </a:r>
            <a:endParaRPr lang="en-US" sz="6600"/>
          </a:p>
          <a:p>
            <a:pPr algn="l"/>
            <a:endParaRPr lang="en-US" sz="6600">
              <a:cs typeface="Calibri Light"/>
            </a:endParaRPr>
          </a:p>
        </p:txBody>
      </p:sp>
      <p:sp>
        <p:nvSpPr>
          <p:cNvPr id="5224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6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Land van Cuijk Portaal">
            <a:extLst>
              <a:ext uri="{FF2B5EF4-FFF2-40B4-BE49-F238E27FC236}">
                <a16:creationId xmlns:a16="http://schemas.microsoft.com/office/drawing/2014/main" id="{8B5C7903-F1BD-E28D-7867-729418A0B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21" name="Rectangle 3120">
            <a:extLst>
              <a:ext uri="{FF2B5EF4-FFF2-40B4-BE49-F238E27FC236}">
                <a16:creationId xmlns:a16="http://schemas.microsoft.com/office/drawing/2014/main" id="{FE358057-9810-49E3-BFD4-A4A4999CA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3" name="Rectangle 3122">
            <a:extLst>
              <a:ext uri="{FF2B5EF4-FFF2-40B4-BE49-F238E27FC236}">
                <a16:creationId xmlns:a16="http://schemas.microsoft.com/office/drawing/2014/main" id="{7550949C-F599-4B8B-933A-DC36FC28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74" name="Titel 1">
            <a:extLst>
              <a:ext uri="{FF2B5EF4-FFF2-40B4-BE49-F238E27FC236}">
                <a16:creationId xmlns:a16="http://schemas.microsoft.com/office/drawing/2014/main" id="{F14C3B3F-811B-172B-522E-889AFFABC9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34371" y="685797"/>
            <a:ext cx="5713502" cy="2824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altLang="nl-NL" sz="5000"/>
              <a:t>Inhoud</a:t>
            </a:r>
          </a:p>
        </p:txBody>
      </p:sp>
      <p:sp>
        <p:nvSpPr>
          <p:cNvPr id="3075" name="Ondertitel 2">
            <a:extLst>
              <a:ext uri="{FF2B5EF4-FFF2-40B4-BE49-F238E27FC236}">
                <a16:creationId xmlns:a16="http://schemas.microsoft.com/office/drawing/2014/main" id="{75714D7E-74C3-C6B3-89D4-3261AD0902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34371" y="3602037"/>
            <a:ext cx="5713502" cy="2446338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err="1"/>
              <a:t>Introductie</a:t>
            </a:r>
            <a:endParaRPr lang="en-US" sz="2200" err="1">
              <a:cs typeface="Calibri"/>
            </a:endParaRPr>
          </a:p>
          <a:p>
            <a:pPr marL="28575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err="1"/>
              <a:t>Waarom</a:t>
            </a:r>
            <a:r>
              <a:rPr lang="en-US" sz="2200"/>
              <a:t> </a:t>
            </a:r>
            <a:r>
              <a:rPr lang="en-US" sz="2200" err="1"/>
              <a:t>een</a:t>
            </a:r>
            <a:r>
              <a:rPr lang="en-US" sz="2200"/>
              <a:t> business case?</a:t>
            </a:r>
            <a:endParaRPr lang="en-US" sz="2200">
              <a:cs typeface="Calibri"/>
            </a:endParaRPr>
          </a:p>
          <a:p>
            <a:pPr marL="28575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err="1"/>
              <a:t>Onderdelen</a:t>
            </a:r>
            <a:r>
              <a:rPr lang="en-US" sz="2200"/>
              <a:t> van </a:t>
            </a:r>
            <a:r>
              <a:rPr lang="en-US" sz="2200" err="1"/>
              <a:t>een</a:t>
            </a:r>
            <a:r>
              <a:rPr lang="en-US" sz="2200"/>
              <a:t> business case </a:t>
            </a:r>
            <a:endParaRPr lang="en-US" sz="2200">
              <a:cs typeface="Calibri"/>
            </a:endParaRPr>
          </a:p>
          <a:p>
            <a:pPr marL="28575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err="1"/>
              <a:t>Resultaten</a:t>
            </a:r>
            <a:endParaRPr lang="en-US" sz="2200" err="1">
              <a:cs typeface="Calibri"/>
            </a:endParaRPr>
          </a:p>
          <a:p>
            <a:pPr marL="28575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err="1">
                <a:cs typeface="Calibri"/>
              </a:rPr>
              <a:t>Reacties</a:t>
            </a:r>
            <a:r>
              <a:rPr lang="en-US" sz="2200">
                <a:cs typeface="Calibri"/>
              </a:rPr>
              <a:t> van de </a:t>
            </a:r>
            <a:r>
              <a:rPr lang="en-US" sz="2200" err="1">
                <a:cs typeface="Calibri"/>
              </a:rPr>
              <a:t>eindgebruikers</a:t>
            </a:r>
          </a:p>
        </p:txBody>
      </p:sp>
      <p:sp>
        <p:nvSpPr>
          <p:cNvPr id="3125" name="Graphic 14">
            <a:extLst>
              <a:ext uri="{FF2B5EF4-FFF2-40B4-BE49-F238E27FC236}">
                <a16:creationId xmlns:a16="http://schemas.microsoft.com/office/drawing/2014/main" id="{0EED4863-2C36-4368-8EC1-8981F71E1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7507" y="342216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116" name="Picture 3102" descr="Een persoon die uitreikt naar een blad papier op een tafel vol met papier en plaknotities">
            <a:extLst>
              <a:ext uri="{FF2B5EF4-FFF2-40B4-BE49-F238E27FC236}">
                <a16:creationId xmlns:a16="http://schemas.microsoft.com/office/drawing/2014/main" id="{5953EB7E-1921-63EE-60D6-AC50CF3FF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282" b="3"/>
          <a:stretch/>
        </p:blipFill>
        <p:spPr>
          <a:xfrm>
            <a:off x="267983" y="1843706"/>
            <a:ext cx="5072883" cy="4143576"/>
          </a:xfrm>
          <a:prstGeom prst="rect">
            <a:avLst/>
          </a:prstGeom>
        </p:spPr>
      </p:pic>
      <p:sp>
        <p:nvSpPr>
          <p:cNvPr id="3127" name="Rectangle 3126">
            <a:extLst>
              <a:ext uri="{FF2B5EF4-FFF2-40B4-BE49-F238E27FC236}">
                <a16:creationId xmlns:a16="http://schemas.microsoft.com/office/drawing/2014/main" id="{6EBCA50A-5298-4A7E-A04A-6668F03E1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289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9" name="Graphic 14">
            <a:extLst>
              <a:ext uri="{FF2B5EF4-FFF2-40B4-BE49-F238E27FC236}">
                <a16:creationId xmlns:a16="http://schemas.microsoft.com/office/drawing/2014/main" id="{2929DB54-1BF0-4191-88B1-ADEBA6E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7507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31" name="Rectangle 3130">
            <a:extLst>
              <a:ext uri="{FF2B5EF4-FFF2-40B4-BE49-F238E27FC236}">
                <a16:creationId xmlns:a16="http://schemas.microsoft.com/office/drawing/2014/main" id="{07BBE06B-52A9-428B-BA9D-8838EE1BF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nd van Cuijk Portaal">
            <a:extLst>
              <a:ext uri="{FF2B5EF4-FFF2-40B4-BE49-F238E27FC236}">
                <a16:creationId xmlns:a16="http://schemas.microsoft.com/office/drawing/2014/main" id="{CA5DEAB2-AA94-69A9-BDEA-B61E692C5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99" name="Rectangle 319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01" name="Freeform: Shape 320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03" name="Freeform: Shape 320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Titel 1">
            <a:extLst>
              <a:ext uri="{FF2B5EF4-FFF2-40B4-BE49-F238E27FC236}">
                <a16:creationId xmlns:a16="http://schemas.microsoft.com/office/drawing/2014/main" id="{F14C3B3F-811B-172B-522E-889AFFABC9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altLang="nl-NL" sz="4800"/>
              <a:t>Introductie</a:t>
            </a:r>
            <a:endParaRPr lang="nl-NL" altLang="nl-NL" sz="4800">
              <a:ea typeface="Calibri Light"/>
              <a:cs typeface="Calibri Light"/>
            </a:endParaRPr>
          </a:p>
        </p:txBody>
      </p:sp>
      <p:sp>
        <p:nvSpPr>
          <p:cNvPr id="3075" name="Ondertitel 2">
            <a:extLst>
              <a:ext uri="{FF2B5EF4-FFF2-40B4-BE49-F238E27FC236}">
                <a16:creationId xmlns:a16="http://schemas.microsoft.com/office/drawing/2014/main" id="{75714D7E-74C3-C6B3-89D4-3261AD0902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en-US" altLang="nl-NL" sz="2000"/>
              <a:t>Wie zijn wij?</a:t>
            </a:r>
            <a:endParaRPr lang="en-US" altLang="nl-NL" sz="2000">
              <a:ea typeface="Calibri"/>
              <a:cs typeface="Calibri"/>
            </a:endParaRPr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en-US" altLang="nl-NL" sz="2000">
                <a:ea typeface="Calibri"/>
                <a:cs typeface="Calibri"/>
              </a:rPr>
              <a:t>Waar werken wij?</a:t>
            </a:r>
          </a:p>
        </p:txBody>
      </p:sp>
      <p:sp>
        <p:nvSpPr>
          <p:cNvPr id="3205" name="Rectangle 320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07" name="Rectangle 320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D232C09-4A82-0820-A453-0BE0F62B4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076" y="625684"/>
            <a:ext cx="6095396" cy="5455380"/>
          </a:xfrm>
          <a:prstGeom prst="rect">
            <a:avLst/>
          </a:prstGeom>
        </p:spPr>
      </p:pic>
      <p:pic>
        <p:nvPicPr>
          <p:cNvPr id="9" name="Picture 4" descr="Land van Cuijk Portaal">
            <a:extLst>
              <a:ext uri="{FF2B5EF4-FFF2-40B4-BE49-F238E27FC236}">
                <a16:creationId xmlns:a16="http://schemas.microsoft.com/office/drawing/2014/main" id="{C580FE6C-F36A-46D2-DFB3-514190FC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45" name="Rectangle 4329">
            <a:extLst>
              <a:ext uri="{FF2B5EF4-FFF2-40B4-BE49-F238E27FC236}">
                <a16:creationId xmlns:a16="http://schemas.microsoft.com/office/drawing/2014/main" id="{CC5A27C5-BA1D-4372-9A44-03DAB06E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7" name="Rectangle 4331">
            <a:extLst>
              <a:ext uri="{FF2B5EF4-FFF2-40B4-BE49-F238E27FC236}">
                <a16:creationId xmlns:a16="http://schemas.microsoft.com/office/drawing/2014/main" id="{186D3BA9-FEA3-49B7-B148-7ECC053E1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48" name="Graphic 14">
            <a:extLst>
              <a:ext uri="{FF2B5EF4-FFF2-40B4-BE49-F238E27FC236}">
                <a16:creationId xmlns:a16="http://schemas.microsoft.com/office/drawing/2014/main" id="{3D54E353-FDD6-42B5-B567-12C9232AC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3047" y="3424490"/>
            <a:ext cx="2743201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490F800-9787-9B84-C302-13C625354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807" y="2023099"/>
            <a:ext cx="5053983" cy="2804960"/>
          </a:xfrm>
          <a:prstGeom prst="rect">
            <a:avLst/>
          </a:prstGeom>
        </p:spPr>
      </p:pic>
      <p:sp>
        <p:nvSpPr>
          <p:cNvPr id="4349" name="Graphic 14">
            <a:extLst>
              <a:ext uri="{FF2B5EF4-FFF2-40B4-BE49-F238E27FC236}">
                <a16:creationId xmlns:a16="http://schemas.microsoft.com/office/drawing/2014/main" id="{DDAF221D-8B70-4DA2-8EC6-1B35600F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3047" y="3425580"/>
            <a:ext cx="2743201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50" name="Graphic 14">
            <a:extLst>
              <a:ext uri="{FF2B5EF4-FFF2-40B4-BE49-F238E27FC236}">
                <a16:creationId xmlns:a16="http://schemas.microsoft.com/office/drawing/2014/main" id="{28DC658A-B0F6-46FC-ACE2-E243AD53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705598" y="3425580"/>
            <a:ext cx="2743201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40" name="Graphic 14">
            <a:extLst>
              <a:ext uri="{FF2B5EF4-FFF2-40B4-BE49-F238E27FC236}">
                <a16:creationId xmlns:a16="http://schemas.microsoft.com/office/drawing/2014/main" id="{A98F7AA8-63CB-43D4-96CA-C60D2638F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6705598" y="685799"/>
            <a:ext cx="2743201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98" name="Titel 1">
            <a:extLst>
              <a:ext uri="{FF2B5EF4-FFF2-40B4-BE49-F238E27FC236}">
                <a16:creationId xmlns:a16="http://schemas.microsoft.com/office/drawing/2014/main" id="{2AF7C950-68BD-C60B-81BF-A82D04FC4A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63040" y="685797"/>
            <a:ext cx="5242557" cy="22637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altLang="nl-NL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Datagedreven Land van Cuijk</a:t>
            </a:r>
          </a:p>
        </p:txBody>
      </p:sp>
      <p:sp>
        <p:nvSpPr>
          <p:cNvPr id="4351" name="Rectangle 4341">
            <a:extLst>
              <a:ext uri="{FF2B5EF4-FFF2-40B4-BE49-F238E27FC236}">
                <a16:creationId xmlns:a16="http://schemas.microsoft.com/office/drawing/2014/main" id="{A9BE4EDE-6DC8-48E2-99F3-98CBCEAB6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44E25-082C-9571-F716-95208F9E0FCD}"/>
              </a:ext>
            </a:extLst>
          </p:cNvPr>
          <p:cNvSpPr txBox="1"/>
          <p:nvPr/>
        </p:nvSpPr>
        <p:spPr>
          <a:xfrm>
            <a:off x="1463040" y="3133724"/>
            <a:ext cx="5242557" cy="30373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>
                <a:latin typeface="+mn-lt"/>
              </a:rPr>
              <a:t>"(Kwantitatief) meer doen op basis van data-analyses, wat leidt tot (kwalitatief) effectievere en efficiëntere dienstverlening. Daarnaast zorgen we voor efficiëntere interne processen."</a:t>
            </a:r>
          </a:p>
        </p:txBody>
      </p:sp>
      <p:sp>
        <p:nvSpPr>
          <p:cNvPr id="4344" name="Graphic 14">
            <a:extLst>
              <a:ext uri="{FF2B5EF4-FFF2-40B4-BE49-F238E27FC236}">
                <a16:creationId xmlns:a16="http://schemas.microsoft.com/office/drawing/2014/main" id="{16F72A90-B900-47B2-8B00-49749A6F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48799" y="685800"/>
            <a:ext cx="2743201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46" name="Rectangle 4345">
            <a:extLst>
              <a:ext uri="{FF2B5EF4-FFF2-40B4-BE49-F238E27FC236}">
                <a16:creationId xmlns:a16="http://schemas.microsoft.com/office/drawing/2014/main" id="{E2D05EDF-CB24-4761-95B4-BAD457429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Land van Cuijk Portaal">
            <a:extLst>
              <a:ext uri="{FF2B5EF4-FFF2-40B4-BE49-F238E27FC236}">
                <a16:creationId xmlns:a16="http://schemas.microsoft.com/office/drawing/2014/main" id="{6565C034-9841-F33C-6BD9-797273DF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34" name="Rectangle 6173">
            <a:extLst>
              <a:ext uri="{FF2B5EF4-FFF2-40B4-BE49-F238E27FC236}">
                <a16:creationId xmlns:a16="http://schemas.microsoft.com/office/drawing/2014/main" id="{26AF7F1A-C192-485E-8000-A66CBC0AB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5" name="Rectangle 6175">
            <a:extLst>
              <a:ext uri="{FF2B5EF4-FFF2-40B4-BE49-F238E27FC236}">
                <a16:creationId xmlns:a16="http://schemas.microsoft.com/office/drawing/2014/main" id="{7550949C-F599-4B8B-933A-DC36FC28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46" name="Titel 1">
            <a:extLst>
              <a:ext uri="{FF2B5EF4-FFF2-40B4-BE49-F238E27FC236}">
                <a16:creationId xmlns:a16="http://schemas.microsoft.com/office/drawing/2014/main" id="{E402EC2A-B148-7A40-8E78-3F574A670C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34371" y="685797"/>
            <a:ext cx="5713502" cy="2824165"/>
          </a:xfrm>
        </p:spPr>
        <p:txBody>
          <a:bodyPr anchor="t">
            <a:normAutofit/>
          </a:bodyPr>
          <a:lstStyle/>
          <a:p>
            <a:pPr algn="l"/>
            <a:r>
              <a:rPr lang="nl-NL" altLang="nl-NL" sz="5000"/>
              <a:t>Mentimeter</a:t>
            </a:r>
            <a:endParaRPr lang="nl-NL" altLang="nl-NL" sz="5000">
              <a:ea typeface="Calibri Light"/>
              <a:cs typeface="Calibri Light"/>
            </a:endParaRPr>
          </a:p>
        </p:txBody>
      </p:sp>
      <p:sp>
        <p:nvSpPr>
          <p:cNvPr id="6147" name="Ondertitel 2">
            <a:extLst>
              <a:ext uri="{FF2B5EF4-FFF2-40B4-BE49-F238E27FC236}">
                <a16:creationId xmlns:a16="http://schemas.microsoft.com/office/drawing/2014/main" id="{338DCAFD-B046-7F6F-44AD-5006355C97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34371" y="3602037"/>
            <a:ext cx="5713502" cy="2446338"/>
          </a:xfrm>
        </p:spPr>
        <p:txBody>
          <a:bodyPr>
            <a:normAutofit/>
          </a:bodyPr>
          <a:lstStyle/>
          <a:p>
            <a:pPr marL="285750" indent="-285750" algn="l">
              <a:spcAft>
                <a:spcPts val="0"/>
              </a:spcAft>
              <a:buFont typeface="Arial"/>
              <a:buChar char="•"/>
            </a:pPr>
            <a:r>
              <a:rPr lang="nl-NL" sz="2200">
                <a:latin typeface="Trebuchet MS"/>
              </a:rPr>
              <a:t>Ga naar </a:t>
            </a:r>
            <a:r>
              <a:rPr lang="nl-NL" sz="2200">
                <a:latin typeface="Trebuchet MS"/>
                <a:hlinkClick r:id="rId3"/>
              </a:rPr>
              <a:t>www.menti.com</a:t>
            </a:r>
            <a:endParaRPr lang="en-US" sz="2200">
              <a:latin typeface="Trebuchet MS"/>
            </a:endParaRPr>
          </a:p>
          <a:p>
            <a:pPr marL="285750" indent="-285750" algn="l">
              <a:spcAft>
                <a:spcPts val="0"/>
              </a:spcAft>
              <a:buFont typeface="Arial"/>
              <a:buChar char="•"/>
            </a:pPr>
            <a:r>
              <a:rPr lang="nl-NL" sz="2200">
                <a:latin typeface="Trebuchet MS"/>
              </a:rPr>
              <a:t>CODE = 5859 3725</a:t>
            </a:r>
            <a:endParaRPr lang="en-US" sz="2200"/>
          </a:p>
        </p:txBody>
      </p:sp>
      <p:sp>
        <p:nvSpPr>
          <p:cNvPr id="6236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76684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4560A6-F846-AD46-1B02-92DF65B1F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4" r="1874" b="-2"/>
          <a:stretch/>
        </p:blipFill>
        <p:spPr>
          <a:xfrm>
            <a:off x="267983" y="914399"/>
            <a:ext cx="5072883" cy="5072883"/>
          </a:xfrm>
          <a:prstGeom prst="rect">
            <a:avLst/>
          </a:prstGeom>
        </p:spPr>
      </p:pic>
      <p:sp>
        <p:nvSpPr>
          <p:cNvPr id="6237" name="Graphic 14">
            <a:extLst>
              <a:ext uri="{FF2B5EF4-FFF2-40B4-BE49-F238E27FC236}">
                <a16:creationId xmlns:a16="http://schemas.microsoft.com/office/drawing/2014/main" id="{2929DB54-1BF0-4191-88B1-ADEBA6E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860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38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5860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39" name="Rectangle 6183">
            <a:extLst>
              <a:ext uri="{FF2B5EF4-FFF2-40B4-BE49-F238E27FC236}">
                <a16:creationId xmlns:a16="http://schemas.microsoft.com/office/drawing/2014/main" id="{6EBCA50A-5298-4A7E-A04A-6668F03E1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0" name="Graphic 14">
            <a:extLst>
              <a:ext uri="{FF2B5EF4-FFF2-40B4-BE49-F238E27FC236}">
                <a16:creationId xmlns:a16="http://schemas.microsoft.com/office/drawing/2014/main" id="{6E28FA02-41B9-466D-B728-320B55FB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76684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41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770708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42" name="Rectangle 6189">
            <a:extLst>
              <a:ext uri="{FF2B5EF4-FFF2-40B4-BE49-F238E27FC236}">
                <a16:creationId xmlns:a16="http://schemas.microsoft.com/office/drawing/2014/main" id="{07BBE06B-52A9-428B-BA9D-8838EE1BF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and van Cuijk Portaal">
            <a:extLst>
              <a:ext uri="{FF2B5EF4-FFF2-40B4-BE49-F238E27FC236}">
                <a16:creationId xmlns:a16="http://schemas.microsoft.com/office/drawing/2014/main" id="{B5327657-4825-5194-CBA0-2FC3BFEA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3" name="Rectangle 516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el 1">
            <a:extLst>
              <a:ext uri="{FF2B5EF4-FFF2-40B4-BE49-F238E27FC236}">
                <a16:creationId xmlns:a16="http://schemas.microsoft.com/office/drawing/2014/main" id="{07568596-6E8E-13D0-ACC2-944E4D2BC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anchor="ctr">
            <a:normAutofit/>
          </a:bodyPr>
          <a:lstStyle/>
          <a:p>
            <a:r>
              <a:rPr lang="nl-NL" altLang="nl-NL" sz="6600"/>
              <a:t>Waarom een business case?</a:t>
            </a:r>
            <a:endParaRPr lang="nl-NL" altLang="nl-NL" sz="6600">
              <a:ea typeface="Calibri Light"/>
              <a:cs typeface="Calibri Light"/>
            </a:endParaRPr>
          </a:p>
        </p:txBody>
      </p:sp>
      <p:sp>
        <p:nvSpPr>
          <p:cNvPr id="5123" name="Ondertitel 2">
            <a:extLst>
              <a:ext uri="{FF2B5EF4-FFF2-40B4-BE49-F238E27FC236}">
                <a16:creationId xmlns:a16="http://schemas.microsoft.com/office/drawing/2014/main" id="{74DF8926-CC30-4680-0C75-AF26DE1216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8881" y="1922561"/>
            <a:ext cx="10909643" cy="552659"/>
          </a:xfrm>
        </p:spPr>
        <p:txBody>
          <a:bodyPr anchor="ctr">
            <a:normAutofit/>
          </a:bodyPr>
          <a:lstStyle/>
          <a:p>
            <a:r>
              <a:rPr lang="en-US" sz="1500" i="1"/>
              <a:t>“</a:t>
            </a:r>
            <a:r>
              <a:rPr lang="en-US" sz="1500" i="1" err="1"/>
              <a:t>Mijn</a:t>
            </a:r>
            <a:r>
              <a:rPr lang="en-US" sz="1500" i="1"/>
              <a:t> team </a:t>
            </a:r>
            <a:r>
              <a:rPr lang="en-US" sz="1500" i="1" err="1"/>
              <a:t>heeft</a:t>
            </a:r>
            <a:r>
              <a:rPr lang="en-US" sz="1500" i="1"/>
              <a:t> </a:t>
            </a:r>
            <a:r>
              <a:rPr lang="en-US" sz="1500" i="1" err="1"/>
              <a:t>een</a:t>
            </a:r>
            <a:r>
              <a:rPr lang="en-US" sz="1500" i="1"/>
              <a:t> </a:t>
            </a:r>
            <a:r>
              <a:rPr lang="en-US" sz="1500" i="1" err="1"/>
              <a:t>mooie</a:t>
            </a:r>
            <a:r>
              <a:rPr lang="en-US" sz="1500" i="1"/>
              <a:t> </a:t>
            </a:r>
            <a:r>
              <a:rPr lang="en-US" sz="1500" i="1" err="1"/>
              <a:t>innovatieve</a:t>
            </a:r>
            <a:r>
              <a:rPr lang="en-US" sz="1500" i="1"/>
              <a:t> </a:t>
            </a:r>
            <a:r>
              <a:rPr lang="en-US" sz="1500" i="1" err="1"/>
              <a:t>oplossing</a:t>
            </a:r>
            <a:r>
              <a:rPr lang="en-US" sz="1500" i="1"/>
              <a:t> </a:t>
            </a:r>
            <a:r>
              <a:rPr lang="en-US" sz="1500" i="1" err="1"/>
              <a:t>gecreëerd</a:t>
            </a:r>
            <a:r>
              <a:rPr lang="en-US" sz="1500" i="1"/>
              <a:t>, maar we </a:t>
            </a:r>
            <a:r>
              <a:rPr lang="en-US" sz="1500" i="1" err="1"/>
              <a:t>zijn</a:t>
            </a:r>
            <a:r>
              <a:rPr lang="en-US" sz="1500" i="1"/>
              <a:t> </a:t>
            </a:r>
            <a:r>
              <a:rPr lang="en-US" sz="1500" i="1" err="1"/>
              <a:t>nog</a:t>
            </a:r>
            <a:r>
              <a:rPr lang="en-US" sz="1500" i="1"/>
              <a:t> steeds op </a:t>
            </a:r>
            <a:r>
              <a:rPr lang="en-US" sz="1500" i="1" err="1"/>
              <a:t>zoek</a:t>
            </a:r>
            <a:r>
              <a:rPr lang="en-US" sz="1500" i="1"/>
              <a:t> </a:t>
            </a:r>
            <a:r>
              <a:rPr lang="en-US" sz="1500" i="1" err="1"/>
              <a:t>naar</a:t>
            </a:r>
            <a:r>
              <a:rPr lang="en-US" sz="1500" i="1"/>
              <a:t> </a:t>
            </a:r>
            <a:r>
              <a:rPr lang="en-US" sz="1500" i="1" err="1"/>
              <a:t>een</a:t>
            </a:r>
            <a:r>
              <a:rPr lang="en-US" sz="1500" i="1"/>
              <a:t> </a:t>
            </a:r>
            <a:r>
              <a:rPr lang="en-US" sz="1500" i="1" err="1"/>
              <a:t>probleem</a:t>
            </a:r>
            <a:r>
              <a:rPr lang="en-US" sz="1500" i="1"/>
              <a:t> </a:t>
            </a:r>
            <a:r>
              <a:rPr lang="en-US" sz="1500" i="1" err="1"/>
              <a:t>dat</a:t>
            </a:r>
            <a:r>
              <a:rPr lang="en-US" sz="1500" i="1"/>
              <a:t> </a:t>
            </a:r>
            <a:r>
              <a:rPr lang="en-US" sz="1500" i="1" err="1"/>
              <a:t>daar</a:t>
            </a:r>
            <a:r>
              <a:rPr lang="en-US" sz="1500" i="1"/>
              <a:t> </a:t>
            </a:r>
            <a:r>
              <a:rPr lang="en-US" sz="1500" i="1" err="1"/>
              <a:t>bij</a:t>
            </a:r>
            <a:r>
              <a:rPr lang="en-US" sz="1500" i="1"/>
              <a:t> past.”</a:t>
            </a:r>
            <a:endParaRPr lang="en-US" sz="1500"/>
          </a:p>
        </p:txBody>
      </p:sp>
      <p:sp>
        <p:nvSpPr>
          <p:cNvPr id="516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E4FCEBF-5162-D1E3-BB5C-F1A9352B0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0" r="5" b="5"/>
          <a:stretch/>
        </p:blipFill>
        <p:spPr>
          <a:xfrm>
            <a:off x="1274629" y="2642616"/>
            <a:ext cx="3705238" cy="3605784"/>
          </a:xfrm>
          <a:prstGeom prst="rect">
            <a:avLst/>
          </a:prstGeom>
        </p:spPr>
      </p:pic>
      <p:pic>
        <p:nvPicPr>
          <p:cNvPr id="6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8DCBC4EC-2571-7CB6-C878-A0A05D4BCA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61" r="21208"/>
          <a:stretch/>
        </p:blipFill>
        <p:spPr>
          <a:xfrm>
            <a:off x="7209078" y="2642616"/>
            <a:ext cx="3705252" cy="3605784"/>
          </a:xfrm>
          <a:prstGeom prst="rect">
            <a:avLst/>
          </a:prstGeom>
        </p:spPr>
      </p:pic>
      <p:pic>
        <p:nvPicPr>
          <p:cNvPr id="8" name="Picture 4" descr="Land van Cuijk Portaal">
            <a:extLst>
              <a:ext uri="{FF2B5EF4-FFF2-40B4-BE49-F238E27FC236}">
                <a16:creationId xmlns:a16="http://schemas.microsoft.com/office/drawing/2014/main" id="{8B5C7903-F1BD-E28D-7867-729418A0B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C613F-63F7-5969-3D43-8B84DA09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US" sz="6600" err="1"/>
              <a:t>Randvoorwaarden</a:t>
            </a:r>
            <a:endParaRPr lang="en-US" sz="6600" err="1">
              <a:ea typeface="Calibri Light"/>
              <a:cs typeface="Calibri Light"/>
            </a:endParaRPr>
          </a:p>
        </p:txBody>
      </p:sp>
      <p:sp>
        <p:nvSpPr>
          <p:cNvPr id="66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ijdelijke aanduiding voor inhoud 4">
            <a:extLst>
              <a:ext uri="{FF2B5EF4-FFF2-40B4-BE49-F238E27FC236}">
                <a16:creationId xmlns:a16="http://schemas.microsoft.com/office/drawing/2014/main" id="{DB00EBAE-F9A9-E3BD-AD23-B1E6355B2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62825"/>
              </p:ext>
            </p:extLst>
          </p:nvPr>
        </p:nvGraphicFramePr>
        <p:xfrm>
          <a:off x="575018" y="2438967"/>
          <a:ext cx="6986016" cy="367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7" name="Graphic 56" descr="Customer review with solid fill">
            <a:extLst>
              <a:ext uri="{FF2B5EF4-FFF2-40B4-BE49-F238E27FC236}">
                <a16:creationId xmlns:a16="http://schemas.microsoft.com/office/drawing/2014/main" id="{41565B1E-3AED-1E67-CF73-74F673B731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105" y="2815365"/>
            <a:ext cx="714295" cy="714295"/>
          </a:xfrm>
          <a:prstGeom prst="rect">
            <a:avLst/>
          </a:prstGeom>
        </p:spPr>
      </p:pic>
      <p:pic>
        <p:nvPicPr>
          <p:cNvPr id="59" name="Graphic 58" descr="Coins with solid fill">
            <a:extLst>
              <a:ext uri="{FF2B5EF4-FFF2-40B4-BE49-F238E27FC236}">
                <a16:creationId xmlns:a16="http://schemas.microsoft.com/office/drawing/2014/main" id="{681AE78C-2DB3-6D4B-5F2A-119FF68A63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207" y="3855622"/>
            <a:ext cx="808369" cy="798962"/>
          </a:xfrm>
          <a:prstGeom prst="rect">
            <a:avLst/>
          </a:prstGeom>
        </p:spPr>
      </p:pic>
      <p:pic>
        <p:nvPicPr>
          <p:cNvPr id="55" name="Graphic 54" descr="Hourglass 60% with solid fill">
            <a:extLst>
              <a:ext uri="{FF2B5EF4-FFF2-40B4-BE49-F238E27FC236}">
                <a16:creationId xmlns:a16="http://schemas.microsoft.com/office/drawing/2014/main" id="{8DD9F819-7CC5-586C-6188-D73BB32FA9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6882" y="4991196"/>
            <a:ext cx="780147" cy="789554"/>
          </a:xfrm>
          <a:prstGeom prst="rect">
            <a:avLst/>
          </a:prstGeom>
        </p:spPr>
      </p:pic>
      <p:pic>
        <p:nvPicPr>
          <p:cNvPr id="22" name="Picture 4" descr="Land van Cuijk Portaal">
            <a:extLst>
              <a:ext uri="{FF2B5EF4-FFF2-40B4-BE49-F238E27FC236}">
                <a16:creationId xmlns:a16="http://schemas.microsoft.com/office/drawing/2014/main" id="{AF3D0268-7D80-2696-58E5-A32EC5065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34" name="Rectangle 6173">
            <a:extLst>
              <a:ext uri="{FF2B5EF4-FFF2-40B4-BE49-F238E27FC236}">
                <a16:creationId xmlns:a16="http://schemas.microsoft.com/office/drawing/2014/main" id="{26AF7F1A-C192-485E-8000-A66CBC0AB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5" name="Rectangle 6175">
            <a:extLst>
              <a:ext uri="{FF2B5EF4-FFF2-40B4-BE49-F238E27FC236}">
                <a16:creationId xmlns:a16="http://schemas.microsoft.com/office/drawing/2014/main" id="{7550949C-F599-4B8B-933A-DC36FC28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46" name="Titel 1">
            <a:extLst>
              <a:ext uri="{FF2B5EF4-FFF2-40B4-BE49-F238E27FC236}">
                <a16:creationId xmlns:a16="http://schemas.microsoft.com/office/drawing/2014/main" id="{E402EC2A-B148-7A40-8E78-3F574A670C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34371" y="685797"/>
            <a:ext cx="5713502" cy="2824165"/>
          </a:xfrm>
        </p:spPr>
        <p:txBody>
          <a:bodyPr anchor="t">
            <a:normAutofit/>
          </a:bodyPr>
          <a:lstStyle/>
          <a:p>
            <a:pPr algn="l"/>
            <a:r>
              <a:rPr lang="nl-NL" altLang="nl-NL" sz="5000"/>
              <a:t>Mentimeter</a:t>
            </a:r>
            <a:endParaRPr lang="nl-NL" altLang="nl-NL" sz="5000">
              <a:ea typeface="Calibri Light"/>
              <a:cs typeface="Calibri Light"/>
            </a:endParaRPr>
          </a:p>
        </p:txBody>
      </p:sp>
      <p:sp>
        <p:nvSpPr>
          <p:cNvPr id="6147" name="Ondertitel 2">
            <a:extLst>
              <a:ext uri="{FF2B5EF4-FFF2-40B4-BE49-F238E27FC236}">
                <a16:creationId xmlns:a16="http://schemas.microsoft.com/office/drawing/2014/main" id="{338DCAFD-B046-7F6F-44AD-5006355C97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34371" y="3602037"/>
            <a:ext cx="5713502" cy="2446338"/>
          </a:xfrm>
        </p:spPr>
        <p:txBody>
          <a:bodyPr>
            <a:normAutofit/>
          </a:bodyPr>
          <a:lstStyle/>
          <a:p>
            <a:pPr marL="285750" indent="-285750" algn="l">
              <a:spcAft>
                <a:spcPts val="0"/>
              </a:spcAft>
              <a:buFont typeface="Arial"/>
              <a:buChar char="•"/>
            </a:pPr>
            <a:r>
              <a:rPr lang="nl-NL" sz="2200">
                <a:latin typeface="Trebuchet MS"/>
              </a:rPr>
              <a:t>Ga naar </a:t>
            </a:r>
            <a:r>
              <a:rPr lang="nl-NL" sz="2200">
                <a:latin typeface="Trebuchet MS"/>
                <a:hlinkClick r:id="rId3"/>
              </a:rPr>
              <a:t>www.menti.com</a:t>
            </a:r>
            <a:endParaRPr lang="en-US" sz="2200">
              <a:latin typeface="Trebuchet MS"/>
            </a:endParaRPr>
          </a:p>
          <a:p>
            <a:pPr marL="285750" indent="-285750" algn="l">
              <a:spcAft>
                <a:spcPts val="0"/>
              </a:spcAft>
              <a:buFont typeface="Arial"/>
              <a:buChar char="•"/>
            </a:pPr>
            <a:r>
              <a:rPr lang="nl-NL" sz="2200">
                <a:latin typeface="Trebuchet MS"/>
              </a:rPr>
              <a:t>CODE = 5859 3725</a:t>
            </a:r>
            <a:endParaRPr lang="en-US" sz="2200"/>
          </a:p>
        </p:txBody>
      </p:sp>
      <p:sp>
        <p:nvSpPr>
          <p:cNvPr id="6236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76684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4560A6-F846-AD46-1B02-92DF65B1F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4" r="1874" b="-2"/>
          <a:stretch/>
        </p:blipFill>
        <p:spPr>
          <a:xfrm>
            <a:off x="267983" y="914399"/>
            <a:ext cx="5072883" cy="5072883"/>
          </a:xfrm>
          <a:prstGeom prst="rect">
            <a:avLst/>
          </a:prstGeom>
        </p:spPr>
      </p:pic>
      <p:sp>
        <p:nvSpPr>
          <p:cNvPr id="6237" name="Graphic 14">
            <a:extLst>
              <a:ext uri="{FF2B5EF4-FFF2-40B4-BE49-F238E27FC236}">
                <a16:creationId xmlns:a16="http://schemas.microsoft.com/office/drawing/2014/main" id="{2929DB54-1BF0-4191-88B1-ADEBA6E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860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38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5860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39" name="Rectangle 6183">
            <a:extLst>
              <a:ext uri="{FF2B5EF4-FFF2-40B4-BE49-F238E27FC236}">
                <a16:creationId xmlns:a16="http://schemas.microsoft.com/office/drawing/2014/main" id="{6EBCA50A-5298-4A7E-A04A-6668F03E1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0" name="Graphic 14">
            <a:extLst>
              <a:ext uri="{FF2B5EF4-FFF2-40B4-BE49-F238E27FC236}">
                <a16:creationId xmlns:a16="http://schemas.microsoft.com/office/drawing/2014/main" id="{6E28FA02-41B9-466D-B728-320B55FB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76684" y="342558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41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770708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42" name="Rectangle 6189">
            <a:extLst>
              <a:ext uri="{FF2B5EF4-FFF2-40B4-BE49-F238E27FC236}">
                <a16:creationId xmlns:a16="http://schemas.microsoft.com/office/drawing/2014/main" id="{07BBE06B-52A9-428B-BA9D-8838EE1BF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and van Cuijk Portaal">
            <a:extLst>
              <a:ext uri="{FF2B5EF4-FFF2-40B4-BE49-F238E27FC236}">
                <a16:creationId xmlns:a16="http://schemas.microsoft.com/office/drawing/2014/main" id="{B5327657-4825-5194-CBA0-2FC3BFEA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C613F-63F7-5969-3D43-8B84DA09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Probleemschets</a:t>
            </a:r>
            <a:endParaRPr lang="en-US" sz="5400">
              <a:ea typeface="Calibri Light"/>
              <a:cs typeface="Calibri Light"/>
            </a:endParaRPr>
          </a:p>
        </p:txBody>
      </p:sp>
      <p:sp>
        <p:nvSpPr>
          <p:cNvPr id="8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7224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29B9E799-C65A-7FE4-15DD-E9628ADBE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5" r="13315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219DC6BE-BFEB-EDCF-D952-214C46A48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791386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4" name="Picture 4" descr="Land van Cuijk Portaal">
            <a:extLst>
              <a:ext uri="{FF2B5EF4-FFF2-40B4-BE49-F238E27FC236}">
                <a16:creationId xmlns:a16="http://schemas.microsoft.com/office/drawing/2014/main" id="{B0A7B5D7-CB55-4F67-6D98-EA80FDEC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8" y="6071424"/>
            <a:ext cx="1349777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306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6ed3c7-fe10-4d8c-92b5-25db7fcec2aa">
      <Terms xmlns="http://schemas.microsoft.com/office/infopath/2007/PartnerControls"/>
    </lcf76f155ced4ddcb4097134ff3c332f>
    <TaxCatchAll xmlns="c1bd63ed-339e-4bcf-a52a-ab06b3717a4a" xsi:nil="true"/>
    <SharedWithUsers xmlns="c1bd63ed-339e-4bcf-a52a-ab06b3717a4a">
      <UserInfo>
        <DisplayName>Suzanne Voorn</DisplayName>
        <AccountId>278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C0548A3B612446B521D82041BFC49C" ma:contentTypeVersion="15" ma:contentTypeDescription="Create a new document." ma:contentTypeScope="" ma:versionID="de1e7d24875ee64780f9b2aa7c0ef812">
  <xsd:schema xmlns:xsd="http://www.w3.org/2001/XMLSchema" xmlns:xs="http://www.w3.org/2001/XMLSchema" xmlns:p="http://schemas.microsoft.com/office/2006/metadata/properties" xmlns:ns2="776ed3c7-fe10-4d8c-92b5-25db7fcec2aa" xmlns:ns3="c1bd63ed-339e-4bcf-a52a-ab06b3717a4a" targetNamespace="http://schemas.microsoft.com/office/2006/metadata/properties" ma:root="true" ma:fieldsID="6dbc9a91f82c998a197a0ff5cc591d3f" ns2:_="" ns3:_="">
    <xsd:import namespace="776ed3c7-fe10-4d8c-92b5-25db7fcec2aa"/>
    <xsd:import namespace="c1bd63ed-339e-4bcf-a52a-ab06b3717a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ed3c7-fe10-4d8c-92b5-25db7fcec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1643ac2-8605-4195-af9c-8b1da35855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d63ed-339e-4bcf-a52a-ab06b3717a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f650f98-eb9f-45eb-8738-8ce94ad8b913}" ma:internalName="TaxCatchAll" ma:showField="CatchAllData" ma:web="c1bd63ed-339e-4bcf-a52a-ab06b3717a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6A9C00-1CFD-4CCB-9847-858EF2BBF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3E6C3E-763F-46B2-BD7D-AF1D6EA6DB27}">
  <ds:schemaRefs>
    <ds:schemaRef ds:uri="776ed3c7-fe10-4d8c-92b5-25db7fcec2aa"/>
    <ds:schemaRef ds:uri="c1bd63ed-339e-4bcf-a52a-ab06b3717a4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536465-94CB-4BE5-84AE-CF34D2000292}">
  <ds:schemaRefs>
    <ds:schemaRef ds:uri="776ed3c7-fe10-4d8c-92b5-25db7fcec2aa"/>
    <ds:schemaRef ds:uri="c1bd63ed-339e-4bcf-a52a-ab06b3717a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17</Slides>
  <Notes>4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Kantoorthema</vt:lpstr>
      <vt:lpstr>Atlas</vt:lpstr>
      <vt:lpstr>Van Data naar Impact</vt:lpstr>
      <vt:lpstr>Inhoud</vt:lpstr>
      <vt:lpstr>Introductie</vt:lpstr>
      <vt:lpstr>Datagedreven Land van Cuijk</vt:lpstr>
      <vt:lpstr>Mentimeter</vt:lpstr>
      <vt:lpstr>Waarom een business case?</vt:lpstr>
      <vt:lpstr>Randvoorwaarden</vt:lpstr>
      <vt:lpstr>Mentimeter</vt:lpstr>
      <vt:lpstr>Probleemschets</vt:lpstr>
      <vt:lpstr>Psychisch kwetsbaren</vt:lpstr>
      <vt:lpstr>Nationaal Isolatieprogramma</vt:lpstr>
      <vt:lpstr>Werkwijze</vt:lpstr>
      <vt:lpstr>Mentimeter</vt:lpstr>
      <vt:lpstr>Resultaten Sociaal Domein</vt:lpstr>
      <vt:lpstr>Resultaten Nationaal Isolatieprogramma</vt:lpstr>
      <vt:lpstr>Reacties van de eindgebruikers</vt:lpstr>
      <vt:lpstr>En ga jij morgen aan de slag met de business case?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Municipality</dc:title>
  <dc:creator>Edwin van Dongen</dc:creator>
  <cp:revision>118</cp:revision>
  <dcterms:created xsi:type="dcterms:W3CDTF">2023-06-05T09:01:30Z</dcterms:created>
  <dcterms:modified xsi:type="dcterms:W3CDTF">2023-06-06T20:21:28Z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0x01010077C0548A3B612446B521D82041BFC49C</vt:lpwstr>
  </property>
  <property fmtid="{D5CDD505-2E9C-101B-9397-08002B2CF9AE}" pid="3" name="MediaServiceImageTags">
    <vt:lpwstr/>
  </property>
</Properties>
</file>